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33"/>
  </p:notesMasterIdLst>
  <p:handoutMasterIdLst>
    <p:handoutMasterId r:id="rId34"/>
  </p:handoutMasterIdLst>
  <p:sldIdLst>
    <p:sldId id="400" r:id="rId5"/>
    <p:sldId id="391" r:id="rId6"/>
    <p:sldId id="405" r:id="rId7"/>
    <p:sldId id="401" r:id="rId8"/>
    <p:sldId id="402" r:id="rId9"/>
    <p:sldId id="403" r:id="rId10"/>
    <p:sldId id="404" r:id="rId11"/>
    <p:sldId id="406" r:id="rId12"/>
    <p:sldId id="407" r:id="rId13"/>
    <p:sldId id="408" r:id="rId14"/>
    <p:sldId id="409" r:id="rId15"/>
    <p:sldId id="410" r:id="rId16"/>
    <p:sldId id="411" r:id="rId17"/>
    <p:sldId id="412" r:id="rId18"/>
    <p:sldId id="423" r:id="rId19"/>
    <p:sldId id="413" r:id="rId20"/>
    <p:sldId id="414" r:id="rId21"/>
    <p:sldId id="415" r:id="rId22"/>
    <p:sldId id="417" r:id="rId23"/>
    <p:sldId id="418" r:id="rId24"/>
    <p:sldId id="416" r:id="rId25"/>
    <p:sldId id="419" r:id="rId26"/>
    <p:sldId id="424" r:id="rId27"/>
    <p:sldId id="421" r:id="rId28"/>
    <p:sldId id="422" r:id="rId29"/>
    <p:sldId id="427" r:id="rId30"/>
    <p:sldId id="425" r:id="rId31"/>
    <p:sldId id="42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2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4980A-FF78-4C79-851F-404066B0CB88}" v="166" dt="2023-10-18T14:22:27.135"/>
    <p1510:client id="{183E09C8-D0A6-86F5-96CB-BBBC750EAC9E}" v="43" dt="2023-10-20T15:47:13.179"/>
    <p1510:client id="{41F33C33-D848-425F-975B-DE6B4A3C2582}" v="175" dt="2024-02-09T19:31:54.267"/>
    <p1510:client id="{8B23A1A9-6ED4-4F13-880E-D3A364BCD333}" v="510" dt="2023-10-17T02:10:52.196"/>
    <p1510:client id="{B4D3A241-8657-28B3-40F6-575B557EC5A7}" v="362" dt="2023-10-18T15:34:01.483"/>
    <p1510:client id="{C5D24358-DA81-26C2-4819-30154D90B0CF}" v="445" dt="2023-10-20T16:25:07.112"/>
    <p1510:client id="{F47540FF-EDE7-8D62-292A-4EA4B83CC349}" v="6" dt="2023-10-21T15:29:05.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45" autoAdjust="0"/>
    <p:restoredTop sz="95245" autoAdjust="0"/>
  </p:normalViewPr>
  <p:slideViewPr>
    <p:cSldViewPr snapToGrid="0">
      <p:cViewPr varScale="1">
        <p:scale>
          <a:sx n="106" d="100"/>
          <a:sy n="106" d="100"/>
        </p:scale>
        <p:origin x="216"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26"/>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BFF63-51AF-40AA-86FC-45801F45C891}" type="doc">
      <dgm:prSet loTypeId="urn:microsoft.com/office/officeart/2005/8/layout/matrix3" loCatId="matrix" qsTypeId="urn:microsoft.com/office/officeart/2005/8/quickstyle/simple4" qsCatId="simple" csTypeId="urn:microsoft.com/office/officeart/2005/8/colors/colorful5" csCatId="colorful" phldr="1"/>
      <dgm:spPr/>
      <dgm:t>
        <a:bodyPr/>
        <a:lstStyle/>
        <a:p>
          <a:endParaRPr lang="en-US"/>
        </a:p>
      </dgm:t>
    </dgm:pt>
    <dgm:pt modelId="{2AE18990-9F70-470E-9504-B2338204F7AF}">
      <dgm:prSet/>
      <dgm:spPr/>
      <dgm:t>
        <a:bodyPr/>
        <a:lstStyle/>
        <a:p>
          <a:r>
            <a:rPr lang="en-US" dirty="0"/>
            <a:t>The Importance of Dinner Etiquette</a:t>
          </a:r>
        </a:p>
      </dgm:t>
    </dgm:pt>
    <dgm:pt modelId="{1AC37F14-1A76-4314-849F-7CF775ED8E72}" type="parTrans" cxnId="{33E97F60-7908-41CA-9A5A-7C0C1AF478D0}">
      <dgm:prSet/>
      <dgm:spPr/>
      <dgm:t>
        <a:bodyPr/>
        <a:lstStyle/>
        <a:p>
          <a:endParaRPr lang="en-US"/>
        </a:p>
      </dgm:t>
    </dgm:pt>
    <dgm:pt modelId="{9E4705A7-6531-4BBF-9457-0D8CFD208CD5}" type="sibTrans" cxnId="{33E97F60-7908-41CA-9A5A-7C0C1AF478D0}">
      <dgm:prSet/>
      <dgm:spPr/>
      <dgm:t>
        <a:bodyPr/>
        <a:lstStyle/>
        <a:p>
          <a:endParaRPr lang="en-US"/>
        </a:p>
      </dgm:t>
    </dgm:pt>
    <dgm:pt modelId="{B042B7E2-8132-466C-8EE2-EEDCC11F275A}">
      <dgm:prSet/>
      <dgm:spPr/>
      <dgm:t>
        <a:bodyPr/>
        <a:lstStyle/>
        <a:p>
          <a:r>
            <a:rPr lang="en-US" dirty="0"/>
            <a:t>Enhancing Your Dinner Etiquette</a:t>
          </a:r>
        </a:p>
      </dgm:t>
    </dgm:pt>
    <dgm:pt modelId="{FF7C2C98-8B30-4F63-B076-30DAE1D76B7F}" type="parTrans" cxnId="{BDF42B06-BD7D-4FDE-8CB1-F36FCD833643}">
      <dgm:prSet/>
      <dgm:spPr/>
      <dgm:t>
        <a:bodyPr/>
        <a:lstStyle/>
        <a:p>
          <a:endParaRPr lang="en-US"/>
        </a:p>
      </dgm:t>
    </dgm:pt>
    <dgm:pt modelId="{D41BA7B7-2D24-448C-9342-CDA8F9D60ED1}" type="sibTrans" cxnId="{BDF42B06-BD7D-4FDE-8CB1-F36FCD833643}">
      <dgm:prSet/>
      <dgm:spPr/>
      <dgm:t>
        <a:bodyPr/>
        <a:lstStyle/>
        <a:p>
          <a:endParaRPr lang="en-US"/>
        </a:p>
      </dgm:t>
    </dgm:pt>
    <dgm:pt modelId="{7A8F49E1-1773-4A16-918A-01BB5DDE192E}">
      <dgm:prSet/>
      <dgm:spPr/>
      <dgm:t>
        <a:bodyPr/>
        <a:lstStyle/>
        <a:p>
          <a:r>
            <a:rPr lang="en-US" dirty="0"/>
            <a:t>Table Specific Manners</a:t>
          </a:r>
        </a:p>
      </dgm:t>
    </dgm:pt>
    <dgm:pt modelId="{0BC09631-9CA2-4257-AA1B-AFB3A90A8C15}" type="parTrans" cxnId="{6F817686-0373-49A6-91CF-5C29E2FA8E1B}">
      <dgm:prSet/>
      <dgm:spPr/>
      <dgm:t>
        <a:bodyPr/>
        <a:lstStyle/>
        <a:p>
          <a:endParaRPr lang="en-US"/>
        </a:p>
      </dgm:t>
    </dgm:pt>
    <dgm:pt modelId="{4912ADE0-C29E-4752-9148-BF2C7BDFEC1C}" type="sibTrans" cxnId="{6F817686-0373-49A6-91CF-5C29E2FA8E1B}">
      <dgm:prSet/>
      <dgm:spPr/>
      <dgm:t>
        <a:bodyPr/>
        <a:lstStyle/>
        <a:p>
          <a:endParaRPr lang="en-US"/>
        </a:p>
      </dgm:t>
    </dgm:pt>
    <dgm:pt modelId="{CE633590-07D5-4E68-B92D-37B6CB126C34}">
      <dgm:prSet/>
      <dgm:spPr/>
      <dgm:t>
        <a:bodyPr/>
        <a:lstStyle/>
        <a:p>
          <a:pPr rtl="0"/>
          <a:r>
            <a:rPr lang="en-US" dirty="0">
              <a:latin typeface="Calisto MT" panose="02040603050505030304"/>
            </a:rPr>
            <a:t>The Art of Table Conversation</a:t>
          </a:r>
          <a:endParaRPr lang="en-US" dirty="0"/>
        </a:p>
      </dgm:t>
    </dgm:pt>
    <dgm:pt modelId="{A941FE4B-618C-46CC-93E6-9E271FD96166}" type="parTrans" cxnId="{F19AE168-7847-414C-90E4-EE4AD70343B7}">
      <dgm:prSet/>
      <dgm:spPr/>
      <dgm:t>
        <a:bodyPr/>
        <a:lstStyle/>
        <a:p>
          <a:endParaRPr lang="en-US"/>
        </a:p>
      </dgm:t>
    </dgm:pt>
    <dgm:pt modelId="{0787E8C2-4089-47F1-9783-27A27F42B38E}" type="sibTrans" cxnId="{F19AE168-7847-414C-90E4-EE4AD70343B7}">
      <dgm:prSet/>
      <dgm:spPr/>
      <dgm:t>
        <a:bodyPr/>
        <a:lstStyle/>
        <a:p>
          <a:endParaRPr lang="en-US"/>
        </a:p>
      </dgm:t>
    </dgm:pt>
    <dgm:pt modelId="{EC14DA3C-8770-4881-9A68-448F10D5316A}" type="pres">
      <dgm:prSet presAssocID="{2BDBFF63-51AF-40AA-86FC-45801F45C891}" presName="matrix" presStyleCnt="0">
        <dgm:presLayoutVars>
          <dgm:chMax val="1"/>
          <dgm:dir/>
          <dgm:resizeHandles val="exact"/>
        </dgm:presLayoutVars>
      </dgm:prSet>
      <dgm:spPr/>
    </dgm:pt>
    <dgm:pt modelId="{5330B410-5BE3-42BD-8F54-6057FCBCF5A9}" type="pres">
      <dgm:prSet presAssocID="{2BDBFF63-51AF-40AA-86FC-45801F45C891}" presName="diamond" presStyleLbl="bgShp" presStyleIdx="0" presStyleCnt="1"/>
      <dgm:spPr/>
    </dgm:pt>
    <dgm:pt modelId="{DFBB9ED3-777D-4E30-A838-DB3132792FE6}" type="pres">
      <dgm:prSet presAssocID="{2BDBFF63-51AF-40AA-86FC-45801F45C891}" presName="quad1" presStyleLbl="node1" presStyleIdx="0" presStyleCnt="4">
        <dgm:presLayoutVars>
          <dgm:chMax val="0"/>
          <dgm:chPref val="0"/>
          <dgm:bulletEnabled val="1"/>
        </dgm:presLayoutVars>
      </dgm:prSet>
      <dgm:spPr/>
    </dgm:pt>
    <dgm:pt modelId="{C1650710-69DA-414C-A86F-D40FF2BE9A80}" type="pres">
      <dgm:prSet presAssocID="{2BDBFF63-51AF-40AA-86FC-45801F45C891}" presName="quad2" presStyleLbl="node1" presStyleIdx="1" presStyleCnt="4">
        <dgm:presLayoutVars>
          <dgm:chMax val="0"/>
          <dgm:chPref val="0"/>
          <dgm:bulletEnabled val="1"/>
        </dgm:presLayoutVars>
      </dgm:prSet>
      <dgm:spPr/>
    </dgm:pt>
    <dgm:pt modelId="{AB878994-3419-4E96-8152-025E97CE52CB}" type="pres">
      <dgm:prSet presAssocID="{2BDBFF63-51AF-40AA-86FC-45801F45C891}" presName="quad3" presStyleLbl="node1" presStyleIdx="2" presStyleCnt="4">
        <dgm:presLayoutVars>
          <dgm:chMax val="0"/>
          <dgm:chPref val="0"/>
          <dgm:bulletEnabled val="1"/>
        </dgm:presLayoutVars>
      </dgm:prSet>
      <dgm:spPr/>
    </dgm:pt>
    <dgm:pt modelId="{BFB1DDD8-0620-488B-8CA0-6A246F796291}" type="pres">
      <dgm:prSet presAssocID="{2BDBFF63-51AF-40AA-86FC-45801F45C891}" presName="quad4" presStyleLbl="node1" presStyleIdx="3" presStyleCnt="4">
        <dgm:presLayoutVars>
          <dgm:chMax val="0"/>
          <dgm:chPref val="0"/>
          <dgm:bulletEnabled val="1"/>
        </dgm:presLayoutVars>
      </dgm:prSet>
      <dgm:spPr/>
    </dgm:pt>
  </dgm:ptLst>
  <dgm:cxnLst>
    <dgm:cxn modelId="{BDF42B06-BD7D-4FDE-8CB1-F36FCD833643}" srcId="{2BDBFF63-51AF-40AA-86FC-45801F45C891}" destId="{B042B7E2-8132-466C-8EE2-EEDCC11F275A}" srcOrd="1" destOrd="0" parTransId="{FF7C2C98-8B30-4F63-B076-30DAE1D76B7F}" sibTransId="{D41BA7B7-2D24-448C-9342-CDA8F9D60ED1}"/>
    <dgm:cxn modelId="{33E97F60-7908-41CA-9A5A-7C0C1AF478D0}" srcId="{2BDBFF63-51AF-40AA-86FC-45801F45C891}" destId="{2AE18990-9F70-470E-9504-B2338204F7AF}" srcOrd="0" destOrd="0" parTransId="{1AC37F14-1A76-4314-849F-7CF775ED8E72}" sibTransId="{9E4705A7-6531-4BBF-9457-0D8CFD208CD5}"/>
    <dgm:cxn modelId="{F19AE168-7847-414C-90E4-EE4AD70343B7}" srcId="{2BDBFF63-51AF-40AA-86FC-45801F45C891}" destId="{CE633590-07D5-4E68-B92D-37B6CB126C34}" srcOrd="3" destOrd="0" parTransId="{A941FE4B-618C-46CC-93E6-9E271FD96166}" sibTransId="{0787E8C2-4089-47F1-9783-27A27F42B38E}"/>
    <dgm:cxn modelId="{E6CC1D73-E403-4285-8B2B-6F18A524D870}" type="presOf" srcId="{7A8F49E1-1773-4A16-918A-01BB5DDE192E}" destId="{AB878994-3419-4E96-8152-025E97CE52CB}" srcOrd="0" destOrd="0" presId="urn:microsoft.com/office/officeart/2005/8/layout/matrix3"/>
    <dgm:cxn modelId="{525CA67E-FB54-4565-B226-5088D6D39DA7}" type="presOf" srcId="{2BDBFF63-51AF-40AA-86FC-45801F45C891}" destId="{EC14DA3C-8770-4881-9A68-448F10D5316A}" srcOrd="0" destOrd="0" presId="urn:microsoft.com/office/officeart/2005/8/layout/matrix3"/>
    <dgm:cxn modelId="{3D29BC7F-E193-46CE-8D46-A21D1CC6DD72}" type="presOf" srcId="{B042B7E2-8132-466C-8EE2-EEDCC11F275A}" destId="{C1650710-69DA-414C-A86F-D40FF2BE9A80}" srcOrd="0" destOrd="0" presId="urn:microsoft.com/office/officeart/2005/8/layout/matrix3"/>
    <dgm:cxn modelId="{6F817686-0373-49A6-91CF-5C29E2FA8E1B}" srcId="{2BDBFF63-51AF-40AA-86FC-45801F45C891}" destId="{7A8F49E1-1773-4A16-918A-01BB5DDE192E}" srcOrd="2" destOrd="0" parTransId="{0BC09631-9CA2-4257-AA1B-AFB3A90A8C15}" sibTransId="{4912ADE0-C29E-4752-9148-BF2C7BDFEC1C}"/>
    <dgm:cxn modelId="{1F1E5294-7889-4B42-B158-4CF01BDFCBEB}" type="presOf" srcId="{2AE18990-9F70-470E-9504-B2338204F7AF}" destId="{DFBB9ED3-777D-4E30-A838-DB3132792FE6}" srcOrd="0" destOrd="0" presId="urn:microsoft.com/office/officeart/2005/8/layout/matrix3"/>
    <dgm:cxn modelId="{2D508C99-45F5-4EFB-B331-E16165643673}" type="presOf" srcId="{CE633590-07D5-4E68-B92D-37B6CB126C34}" destId="{BFB1DDD8-0620-488B-8CA0-6A246F796291}" srcOrd="0" destOrd="0" presId="urn:microsoft.com/office/officeart/2005/8/layout/matrix3"/>
    <dgm:cxn modelId="{AF43A88F-D244-4F1E-A9DC-FA596873909F}" type="presParOf" srcId="{EC14DA3C-8770-4881-9A68-448F10D5316A}" destId="{5330B410-5BE3-42BD-8F54-6057FCBCF5A9}" srcOrd="0" destOrd="0" presId="urn:microsoft.com/office/officeart/2005/8/layout/matrix3"/>
    <dgm:cxn modelId="{503D74CD-33AC-4C2A-8640-5ACAE089669B}" type="presParOf" srcId="{EC14DA3C-8770-4881-9A68-448F10D5316A}" destId="{DFBB9ED3-777D-4E30-A838-DB3132792FE6}" srcOrd="1" destOrd="0" presId="urn:microsoft.com/office/officeart/2005/8/layout/matrix3"/>
    <dgm:cxn modelId="{528A290D-D2BA-42DD-81F2-B57E1CEC04B5}" type="presParOf" srcId="{EC14DA3C-8770-4881-9A68-448F10D5316A}" destId="{C1650710-69DA-414C-A86F-D40FF2BE9A80}" srcOrd="2" destOrd="0" presId="urn:microsoft.com/office/officeart/2005/8/layout/matrix3"/>
    <dgm:cxn modelId="{7C8FFE5A-39F4-40A4-82B0-ED7F1A82F734}" type="presParOf" srcId="{EC14DA3C-8770-4881-9A68-448F10D5316A}" destId="{AB878994-3419-4E96-8152-025E97CE52CB}" srcOrd="3" destOrd="0" presId="urn:microsoft.com/office/officeart/2005/8/layout/matrix3"/>
    <dgm:cxn modelId="{0B295521-BDC4-4C92-B33B-452C79DE9113}" type="presParOf" srcId="{EC14DA3C-8770-4881-9A68-448F10D5316A}" destId="{BFB1DDD8-0620-488B-8CA0-6A246F796291}"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4E680A-3B6B-4CF3-A184-2CDD5E686C1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3F708DC-77D8-4BB3-95CF-39C544B0A439}">
      <dgm:prSet/>
      <dgm:spPr/>
      <dgm:t>
        <a:bodyPr/>
        <a:lstStyle/>
        <a:p>
          <a:pPr>
            <a:lnSpc>
              <a:spcPct val="100000"/>
            </a:lnSpc>
          </a:pPr>
          <a:r>
            <a:rPr lang="en-US" dirty="0"/>
            <a:t>Mastering the art of table conversation is key to leaving a positive impression </a:t>
          </a:r>
        </a:p>
      </dgm:t>
    </dgm:pt>
    <dgm:pt modelId="{B662439C-5077-4FBC-809E-6D43FE5FE05C}" type="parTrans" cxnId="{4DC59BF1-B5A3-4D68-BA34-91BB81179B59}">
      <dgm:prSet/>
      <dgm:spPr/>
      <dgm:t>
        <a:bodyPr/>
        <a:lstStyle/>
        <a:p>
          <a:endParaRPr lang="en-US"/>
        </a:p>
      </dgm:t>
    </dgm:pt>
    <dgm:pt modelId="{F59D8B7D-A462-45F0-95CF-5B3E799AF853}" type="sibTrans" cxnId="{4DC59BF1-B5A3-4D68-BA34-91BB81179B59}">
      <dgm:prSet/>
      <dgm:spPr/>
      <dgm:t>
        <a:bodyPr/>
        <a:lstStyle/>
        <a:p>
          <a:endParaRPr lang="en-US"/>
        </a:p>
      </dgm:t>
    </dgm:pt>
    <dgm:pt modelId="{B008907F-BF85-40E8-B9C1-832B259C0718}">
      <dgm:prSet/>
      <dgm:spPr/>
      <dgm:t>
        <a:bodyPr/>
        <a:lstStyle/>
        <a:p>
          <a:pPr>
            <a:lnSpc>
              <a:spcPct val="100000"/>
            </a:lnSpc>
          </a:pPr>
          <a:r>
            <a:rPr lang="en-US" dirty="0"/>
            <a:t>Remember to stick to neutral topics and avoid controversial subjects </a:t>
          </a:r>
        </a:p>
      </dgm:t>
    </dgm:pt>
    <dgm:pt modelId="{9FE94372-E1CE-421D-81CC-C500B4F18168}" type="parTrans" cxnId="{B7B1D732-8D53-477C-A918-F6A124F8D1E1}">
      <dgm:prSet/>
      <dgm:spPr/>
      <dgm:t>
        <a:bodyPr/>
        <a:lstStyle/>
        <a:p>
          <a:endParaRPr lang="en-US"/>
        </a:p>
      </dgm:t>
    </dgm:pt>
    <dgm:pt modelId="{ED78521D-1BB7-4984-9BD4-BF8199A941CB}" type="sibTrans" cxnId="{B7B1D732-8D53-477C-A918-F6A124F8D1E1}">
      <dgm:prSet/>
      <dgm:spPr/>
      <dgm:t>
        <a:bodyPr/>
        <a:lstStyle/>
        <a:p>
          <a:endParaRPr lang="en-US"/>
        </a:p>
      </dgm:t>
    </dgm:pt>
    <dgm:pt modelId="{9A7929B0-16E7-4993-93C2-E6CC11F489A2}">
      <dgm:prSet/>
      <dgm:spPr/>
      <dgm:t>
        <a:bodyPr/>
        <a:lstStyle/>
        <a:p>
          <a:pPr>
            <a:lnSpc>
              <a:spcPct val="100000"/>
            </a:lnSpc>
          </a:pPr>
          <a:r>
            <a:rPr lang="en-US"/>
            <a:t>Be engaged and actively listen to others </a:t>
          </a:r>
        </a:p>
      </dgm:t>
    </dgm:pt>
    <dgm:pt modelId="{474C2F96-351D-408B-B3C6-9A22A90E4D9D}" type="parTrans" cxnId="{F9F36BF0-9A6F-4A57-B4D6-5B598A3420CD}">
      <dgm:prSet/>
      <dgm:spPr/>
      <dgm:t>
        <a:bodyPr/>
        <a:lstStyle/>
        <a:p>
          <a:endParaRPr lang="en-US"/>
        </a:p>
      </dgm:t>
    </dgm:pt>
    <dgm:pt modelId="{27247787-5D60-46C2-ADFB-ECF723ED4D12}" type="sibTrans" cxnId="{F9F36BF0-9A6F-4A57-B4D6-5B598A3420CD}">
      <dgm:prSet/>
      <dgm:spPr/>
      <dgm:t>
        <a:bodyPr/>
        <a:lstStyle/>
        <a:p>
          <a:endParaRPr lang="en-US"/>
        </a:p>
      </dgm:t>
    </dgm:pt>
    <dgm:pt modelId="{1FBC7656-D27F-4CAA-AAA2-59631EE5D78B}" type="pres">
      <dgm:prSet presAssocID="{6A4E680A-3B6B-4CF3-A184-2CDD5E686C1D}" presName="root" presStyleCnt="0">
        <dgm:presLayoutVars>
          <dgm:dir/>
          <dgm:resizeHandles val="exact"/>
        </dgm:presLayoutVars>
      </dgm:prSet>
      <dgm:spPr/>
    </dgm:pt>
    <dgm:pt modelId="{C0740642-686B-4A94-BAFD-A823E62A99B4}" type="pres">
      <dgm:prSet presAssocID="{E3F708DC-77D8-4BB3-95CF-39C544B0A439}" presName="compNode" presStyleCnt="0"/>
      <dgm:spPr/>
    </dgm:pt>
    <dgm:pt modelId="{40412AA4-6AB1-4DDB-82C7-C005FB35C789}" type="pres">
      <dgm:prSet presAssocID="{E3F708DC-77D8-4BB3-95CF-39C544B0A439}" presName="bgRect" presStyleLbl="bgShp" presStyleIdx="0" presStyleCnt="3"/>
      <dgm:spPr/>
    </dgm:pt>
    <dgm:pt modelId="{DA641024-08BB-4172-AFCD-89B10CA10086}" type="pres">
      <dgm:prSet presAssocID="{E3F708DC-77D8-4BB3-95CF-39C544B0A4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D124A9F8-AB8B-4BA5-8BC3-4B1F7401E609}" type="pres">
      <dgm:prSet presAssocID="{E3F708DC-77D8-4BB3-95CF-39C544B0A439}" presName="spaceRect" presStyleCnt="0"/>
      <dgm:spPr/>
    </dgm:pt>
    <dgm:pt modelId="{006290E0-6668-436F-B2EB-35B0D110C828}" type="pres">
      <dgm:prSet presAssocID="{E3F708DC-77D8-4BB3-95CF-39C544B0A439}" presName="parTx" presStyleLbl="revTx" presStyleIdx="0" presStyleCnt="3">
        <dgm:presLayoutVars>
          <dgm:chMax val="0"/>
          <dgm:chPref val="0"/>
        </dgm:presLayoutVars>
      </dgm:prSet>
      <dgm:spPr/>
    </dgm:pt>
    <dgm:pt modelId="{6AFF7CB5-EC27-4561-BD71-DF3EF2CE6EA5}" type="pres">
      <dgm:prSet presAssocID="{F59D8B7D-A462-45F0-95CF-5B3E799AF853}" presName="sibTrans" presStyleCnt="0"/>
      <dgm:spPr/>
    </dgm:pt>
    <dgm:pt modelId="{88A995AC-5531-40D1-8518-52441124512F}" type="pres">
      <dgm:prSet presAssocID="{B008907F-BF85-40E8-B9C1-832B259C0718}" presName="compNode" presStyleCnt="0"/>
      <dgm:spPr/>
    </dgm:pt>
    <dgm:pt modelId="{D9ACDA7A-04C8-4B0B-8120-357F42F648BE}" type="pres">
      <dgm:prSet presAssocID="{B008907F-BF85-40E8-B9C1-832B259C0718}" presName="bgRect" presStyleLbl="bgShp" presStyleIdx="1" presStyleCnt="3"/>
      <dgm:spPr/>
    </dgm:pt>
    <dgm:pt modelId="{73E8B41D-E2D4-4242-97FB-0B8BCC62967C}" type="pres">
      <dgm:prSet presAssocID="{B008907F-BF85-40E8-B9C1-832B259C07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F2C8003D-2E9D-471D-96DA-B8C1CF04093D}" type="pres">
      <dgm:prSet presAssocID="{B008907F-BF85-40E8-B9C1-832B259C0718}" presName="spaceRect" presStyleCnt="0"/>
      <dgm:spPr/>
    </dgm:pt>
    <dgm:pt modelId="{D3AC463A-0575-48B2-A90D-0D4002FC1868}" type="pres">
      <dgm:prSet presAssocID="{B008907F-BF85-40E8-B9C1-832B259C0718}" presName="parTx" presStyleLbl="revTx" presStyleIdx="1" presStyleCnt="3">
        <dgm:presLayoutVars>
          <dgm:chMax val="0"/>
          <dgm:chPref val="0"/>
        </dgm:presLayoutVars>
      </dgm:prSet>
      <dgm:spPr/>
    </dgm:pt>
    <dgm:pt modelId="{C932B5F4-FA37-4F05-B5EB-D8ACF4D9E3F5}" type="pres">
      <dgm:prSet presAssocID="{ED78521D-1BB7-4984-9BD4-BF8199A941CB}" presName="sibTrans" presStyleCnt="0"/>
      <dgm:spPr/>
    </dgm:pt>
    <dgm:pt modelId="{2D494890-071E-4550-BE23-CBF432A41741}" type="pres">
      <dgm:prSet presAssocID="{9A7929B0-16E7-4993-93C2-E6CC11F489A2}" presName="compNode" presStyleCnt="0"/>
      <dgm:spPr/>
    </dgm:pt>
    <dgm:pt modelId="{850599C6-B959-4CE5-AD8E-9875AE1A8AD1}" type="pres">
      <dgm:prSet presAssocID="{9A7929B0-16E7-4993-93C2-E6CC11F489A2}" presName="bgRect" presStyleLbl="bgShp" presStyleIdx="2" presStyleCnt="3"/>
      <dgm:spPr/>
    </dgm:pt>
    <dgm:pt modelId="{6FBB77F9-851A-4613-B784-F7D15FCEDB47}" type="pres">
      <dgm:prSet presAssocID="{9A7929B0-16E7-4993-93C2-E6CC11F489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
        </a:ext>
      </dgm:extLst>
    </dgm:pt>
    <dgm:pt modelId="{5596FACA-1BCF-469B-8293-065917669BDF}" type="pres">
      <dgm:prSet presAssocID="{9A7929B0-16E7-4993-93C2-E6CC11F489A2}" presName="spaceRect" presStyleCnt="0"/>
      <dgm:spPr/>
    </dgm:pt>
    <dgm:pt modelId="{93A1B036-EB66-4F5A-A2F5-01E7A3935EDE}" type="pres">
      <dgm:prSet presAssocID="{9A7929B0-16E7-4993-93C2-E6CC11F489A2}" presName="parTx" presStyleLbl="revTx" presStyleIdx="2" presStyleCnt="3">
        <dgm:presLayoutVars>
          <dgm:chMax val="0"/>
          <dgm:chPref val="0"/>
        </dgm:presLayoutVars>
      </dgm:prSet>
      <dgm:spPr/>
    </dgm:pt>
  </dgm:ptLst>
  <dgm:cxnLst>
    <dgm:cxn modelId="{8D722E11-FAD6-44FC-9A83-84C63E702FE7}" type="presOf" srcId="{9A7929B0-16E7-4993-93C2-E6CC11F489A2}" destId="{93A1B036-EB66-4F5A-A2F5-01E7A3935EDE}" srcOrd="0" destOrd="0" presId="urn:microsoft.com/office/officeart/2018/2/layout/IconVerticalSolidList"/>
    <dgm:cxn modelId="{B7B1D732-8D53-477C-A918-F6A124F8D1E1}" srcId="{6A4E680A-3B6B-4CF3-A184-2CDD5E686C1D}" destId="{B008907F-BF85-40E8-B9C1-832B259C0718}" srcOrd="1" destOrd="0" parTransId="{9FE94372-E1CE-421D-81CC-C500B4F18168}" sibTransId="{ED78521D-1BB7-4984-9BD4-BF8199A941CB}"/>
    <dgm:cxn modelId="{C4319A82-CA8E-4641-9542-558D4A3FF19A}" type="presOf" srcId="{B008907F-BF85-40E8-B9C1-832B259C0718}" destId="{D3AC463A-0575-48B2-A90D-0D4002FC1868}" srcOrd="0" destOrd="0" presId="urn:microsoft.com/office/officeart/2018/2/layout/IconVerticalSolidList"/>
    <dgm:cxn modelId="{BC5BE1A1-9969-48B8-9B3A-7242FE572E20}" type="presOf" srcId="{6A4E680A-3B6B-4CF3-A184-2CDD5E686C1D}" destId="{1FBC7656-D27F-4CAA-AAA2-59631EE5D78B}" srcOrd="0" destOrd="0" presId="urn:microsoft.com/office/officeart/2018/2/layout/IconVerticalSolidList"/>
    <dgm:cxn modelId="{3C3391EF-0195-4CDA-8A45-9B493CE2B0B8}" type="presOf" srcId="{E3F708DC-77D8-4BB3-95CF-39C544B0A439}" destId="{006290E0-6668-436F-B2EB-35B0D110C828}" srcOrd="0" destOrd="0" presId="urn:microsoft.com/office/officeart/2018/2/layout/IconVerticalSolidList"/>
    <dgm:cxn modelId="{F9F36BF0-9A6F-4A57-B4D6-5B598A3420CD}" srcId="{6A4E680A-3B6B-4CF3-A184-2CDD5E686C1D}" destId="{9A7929B0-16E7-4993-93C2-E6CC11F489A2}" srcOrd="2" destOrd="0" parTransId="{474C2F96-351D-408B-B3C6-9A22A90E4D9D}" sibTransId="{27247787-5D60-46C2-ADFB-ECF723ED4D12}"/>
    <dgm:cxn modelId="{4DC59BF1-B5A3-4D68-BA34-91BB81179B59}" srcId="{6A4E680A-3B6B-4CF3-A184-2CDD5E686C1D}" destId="{E3F708DC-77D8-4BB3-95CF-39C544B0A439}" srcOrd="0" destOrd="0" parTransId="{B662439C-5077-4FBC-809E-6D43FE5FE05C}" sibTransId="{F59D8B7D-A462-45F0-95CF-5B3E799AF853}"/>
    <dgm:cxn modelId="{EF733568-0250-4B7A-B7BB-69D09A99E9D4}" type="presParOf" srcId="{1FBC7656-D27F-4CAA-AAA2-59631EE5D78B}" destId="{C0740642-686B-4A94-BAFD-A823E62A99B4}" srcOrd="0" destOrd="0" presId="urn:microsoft.com/office/officeart/2018/2/layout/IconVerticalSolidList"/>
    <dgm:cxn modelId="{74BB2829-E92D-45F3-A4F4-408222AE020B}" type="presParOf" srcId="{C0740642-686B-4A94-BAFD-A823E62A99B4}" destId="{40412AA4-6AB1-4DDB-82C7-C005FB35C789}" srcOrd="0" destOrd="0" presId="urn:microsoft.com/office/officeart/2018/2/layout/IconVerticalSolidList"/>
    <dgm:cxn modelId="{F31FF6EB-2FBB-487A-A2CB-8ED61E0CB71F}" type="presParOf" srcId="{C0740642-686B-4A94-BAFD-A823E62A99B4}" destId="{DA641024-08BB-4172-AFCD-89B10CA10086}" srcOrd="1" destOrd="0" presId="urn:microsoft.com/office/officeart/2018/2/layout/IconVerticalSolidList"/>
    <dgm:cxn modelId="{37D508FC-B693-47AD-B2F5-294CA649DE66}" type="presParOf" srcId="{C0740642-686B-4A94-BAFD-A823E62A99B4}" destId="{D124A9F8-AB8B-4BA5-8BC3-4B1F7401E609}" srcOrd="2" destOrd="0" presId="urn:microsoft.com/office/officeart/2018/2/layout/IconVerticalSolidList"/>
    <dgm:cxn modelId="{B38B97CF-2C7C-453D-873A-D768CC8DBAC6}" type="presParOf" srcId="{C0740642-686B-4A94-BAFD-A823E62A99B4}" destId="{006290E0-6668-436F-B2EB-35B0D110C828}" srcOrd="3" destOrd="0" presId="urn:microsoft.com/office/officeart/2018/2/layout/IconVerticalSolidList"/>
    <dgm:cxn modelId="{FC78FAAA-95A0-4AE0-9181-B60EE8F7698A}" type="presParOf" srcId="{1FBC7656-D27F-4CAA-AAA2-59631EE5D78B}" destId="{6AFF7CB5-EC27-4561-BD71-DF3EF2CE6EA5}" srcOrd="1" destOrd="0" presId="urn:microsoft.com/office/officeart/2018/2/layout/IconVerticalSolidList"/>
    <dgm:cxn modelId="{9DF192D3-7C6D-441C-8CA5-6A215770A014}" type="presParOf" srcId="{1FBC7656-D27F-4CAA-AAA2-59631EE5D78B}" destId="{88A995AC-5531-40D1-8518-52441124512F}" srcOrd="2" destOrd="0" presId="urn:microsoft.com/office/officeart/2018/2/layout/IconVerticalSolidList"/>
    <dgm:cxn modelId="{941D6B2A-EFC0-4D73-9DC7-33035A548CCE}" type="presParOf" srcId="{88A995AC-5531-40D1-8518-52441124512F}" destId="{D9ACDA7A-04C8-4B0B-8120-357F42F648BE}" srcOrd="0" destOrd="0" presId="urn:microsoft.com/office/officeart/2018/2/layout/IconVerticalSolidList"/>
    <dgm:cxn modelId="{BBF53BF4-C916-410A-B130-71F7691541F0}" type="presParOf" srcId="{88A995AC-5531-40D1-8518-52441124512F}" destId="{73E8B41D-E2D4-4242-97FB-0B8BCC62967C}" srcOrd="1" destOrd="0" presId="urn:microsoft.com/office/officeart/2018/2/layout/IconVerticalSolidList"/>
    <dgm:cxn modelId="{893E2F03-9407-4952-BC0C-F882DBBA24B0}" type="presParOf" srcId="{88A995AC-5531-40D1-8518-52441124512F}" destId="{F2C8003D-2E9D-471D-96DA-B8C1CF04093D}" srcOrd="2" destOrd="0" presId="urn:microsoft.com/office/officeart/2018/2/layout/IconVerticalSolidList"/>
    <dgm:cxn modelId="{1E375F37-581A-449C-B054-320CE31A1CCA}" type="presParOf" srcId="{88A995AC-5531-40D1-8518-52441124512F}" destId="{D3AC463A-0575-48B2-A90D-0D4002FC1868}" srcOrd="3" destOrd="0" presId="urn:microsoft.com/office/officeart/2018/2/layout/IconVerticalSolidList"/>
    <dgm:cxn modelId="{CF764BB0-29DF-4C5C-A42D-1AEDFD9EAF73}" type="presParOf" srcId="{1FBC7656-D27F-4CAA-AAA2-59631EE5D78B}" destId="{C932B5F4-FA37-4F05-B5EB-D8ACF4D9E3F5}" srcOrd="3" destOrd="0" presId="urn:microsoft.com/office/officeart/2018/2/layout/IconVerticalSolidList"/>
    <dgm:cxn modelId="{58D6F669-FD42-4BBB-B4E3-D84C13852D8E}" type="presParOf" srcId="{1FBC7656-D27F-4CAA-AAA2-59631EE5D78B}" destId="{2D494890-071E-4550-BE23-CBF432A41741}" srcOrd="4" destOrd="0" presId="urn:microsoft.com/office/officeart/2018/2/layout/IconVerticalSolidList"/>
    <dgm:cxn modelId="{2F29006B-5BE1-4808-ADA8-881226F6B5A5}" type="presParOf" srcId="{2D494890-071E-4550-BE23-CBF432A41741}" destId="{850599C6-B959-4CE5-AD8E-9875AE1A8AD1}" srcOrd="0" destOrd="0" presId="urn:microsoft.com/office/officeart/2018/2/layout/IconVerticalSolidList"/>
    <dgm:cxn modelId="{9086B8F3-6337-4D1C-9B4B-E9783B432435}" type="presParOf" srcId="{2D494890-071E-4550-BE23-CBF432A41741}" destId="{6FBB77F9-851A-4613-B784-F7D15FCEDB47}" srcOrd="1" destOrd="0" presId="urn:microsoft.com/office/officeart/2018/2/layout/IconVerticalSolidList"/>
    <dgm:cxn modelId="{4D27BE7C-6F6E-4BF0-B2D7-DFB128A60FB8}" type="presParOf" srcId="{2D494890-071E-4550-BE23-CBF432A41741}" destId="{5596FACA-1BCF-469B-8293-065917669BDF}" srcOrd="2" destOrd="0" presId="urn:microsoft.com/office/officeart/2018/2/layout/IconVerticalSolidList"/>
    <dgm:cxn modelId="{3F04F9B9-4FD6-4D95-9850-F87C1D56AFAC}" type="presParOf" srcId="{2D494890-071E-4550-BE23-CBF432A41741}" destId="{93A1B036-EB66-4F5A-A2F5-01E7A3935E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6D0240-8F62-4C69-B3E7-0713BBFFD67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D210C25-1683-4DE9-A9FE-C689605D4A4B}">
      <dgm:prSet/>
      <dgm:spPr/>
      <dgm:t>
        <a:bodyPr/>
        <a:lstStyle/>
        <a:p>
          <a:r>
            <a:rPr lang="en-US"/>
            <a:t>At any business </a:t>
          </a:r>
          <a:r>
            <a:rPr lang="en-US">
              <a:latin typeface="Calisto MT" panose="02040603050505030304"/>
            </a:rPr>
            <a:t>or</a:t>
          </a:r>
          <a:r>
            <a:rPr lang="en-US"/>
            <a:t> corporate event, your appearance and the clothes you wear are the first things other people will notice</a:t>
          </a:r>
        </a:p>
      </dgm:t>
    </dgm:pt>
    <dgm:pt modelId="{E8C4BE3E-874E-495D-BBD8-6D29D0B3D067}" type="parTrans" cxnId="{67A72FC5-7A62-4B3F-9F31-2FFA848481A6}">
      <dgm:prSet/>
      <dgm:spPr/>
      <dgm:t>
        <a:bodyPr/>
        <a:lstStyle/>
        <a:p>
          <a:endParaRPr lang="en-US"/>
        </a:p>
      </dgm:t>
    </dgm:pt>
    <dgm:pt modelId="{EF0A03CD-10AB-431F-AD31-2C22959E11E3}" type="sibTrans" cxnId="{67A72FC5-7A62-4B3F-9F31-2FFA848481A6}">
      <dgm:prSet/>
      <dgm:spPr/>
      <dgm:t>
        <a:bodyPr/>
        <a:lstStyle/>
        <a:p>
          <a:endParaRPr lang="en-US"/>
        </a:p>
      </dgm:t>
    </dgm:pt>
    <dgm:pt modelId="{979E9E9E-2DF9-474E-B944-61AEF88934E6}">
      <dgm:prSet/>
      <dgm:spPr/>
      <dgm:t>
        <a:bodyPr/>
        <a:lstStyle/>
        <a:p>
          <a:r>
            <a:rPr lang="en-US"/>
            <a:t>Different dining occasions will inevitably have different dress codes and you need to adhere to these very carefully</a:t>
          </a:r>
        </a:p>
      </dgm:t>
    </dgm:pt>
    <dgm:pt modelId="{D099F207-10E4-4E55-A66D-820CD773D16F}" type="parTrans" cxnId="{235DDA77-D953-4CE0-A864-2A1D52487272}">
      <dgm:prSet/>
      <dgm:spPr/>
      <dgm:t>
        <a:bodyPr/>
        <a:lstStyle/>
        <a:p>
          <a:endParaRPr lang="en-US"/>
        </a:p>
      </dgm:t>
    </dgm:pt>
    <dgm:pt modelId="{4167D179-E2FF-4D8D-A3B0-E331081BC785}" type="sibTrans" cxnId="{235DDA77-D953-4CE0-A864-2A1D52487272}">
      <dgm:prSet/>
      <dgm:spPr/>
      <dgm:t>
        <a:bodyPr/>
        <a:lstStyle/>
        <a:p>
          <a:endParaRPr lang="en-US"/>
        </a:p>
      </dgm:t>
    </dgm:pt>
    <dgm:pt modelId="{FD51DA5D-FBC1-424A-907C-1889514EA47B}">
      <dgm:prSet/>
      <dgm:spPr/>
      <dgm:t>
        <a:bodyPr/>
        <a:lstStyle/>
        <a:p>
          <a:r>
            <a:rPr lang="en-US"/>
            <a:t>It is important to ensure that you always follow the dress code according to the venue, time, and business theme</a:t>
          </a:r>
        </a:p>
      </dgm:t>
    </dgm:pt>
    <dgm:pt modelId="{004576C5-14B2-420B-94E3-F836C61F27A7}" type="parTrans" cxnId="{71735CC4-7885-468A-9062-12445D39DCE9}">
      <dgm:prSet/>
      <dgm:spPr/>
      <dgm:t>
        <a:bodyPr/>
        <a:lstStyle/>
        <a:p>
          <a:endParaRPr lang="en-US"/>
        </a:p>
      </dgm:t>
    </dgm:pt>
    <dgm:pt modelId="{04EF36E2-937E-4F21-A8B3-5D0D8CC62462}" type="sibTrans" cxnId="{71735CC4-7885-468A-9062-12445D39DCE9}">
      <dgm:prSet/>
      <dgm:spPr/>
      <dgm:t>
        <a:bodyPr/>
        <a:lstStyle/>
        <a:p>
          <a:endParaRPr lang="en-US"/>
        </a:p>
      </dgm:t>
    </dgm:pt>
    <dgm:pt modelId="{FB1944A6-5301-45AD-B7DA-C05B69EAF43B}" type="pres">
      <dgm:prSet presAssocID="{3C6D0240-8F62-4C69-B3E7-0713BBFFD67A}" presName="linear" presStyleCnt="0">
        <dgm:presLayoutVars>
          <dgm:animLvl val="lvl"/>
          <dgm:resizeHandles val="exact"/>
        </dgm:presLayoutVars>
      </dgm:prSet>
      <dgm:spPr/>
    </dgm:pt>
    <dgm:pt modelId="{3C6EA5D0-28F6-448A-8288-897E66EF9B86}" type="pres">
      <dgm:prSet presAssocID="{2D210C25-1683-4DE9-A9FE-C689605D4A4B}" presName="parentText" presStyleLbl="node1" presStyleIdx="0" presStyleCnt="3">
        <dgm:presLayoutVars>
          <dgm:chMax val="0"/>
          <dgm:bulletEnabled val="1"/>
        </dgm:presLayoutVars>
      </dgm:prSet>
      <dgm:spPr/>
    </dgm:pt>
    <dgm:pt modelId="{F37EBFA2-A519-49A2-A05C-9DF4384D8C2C}" type="pres">
      <dgm:prSet presAssocID="{EF0A03CD-10AB-431F-AD31-2C22959E11E3}" presName="spacer" presStyleCnt="0"/>
      <dgm:spPr/>
    </dgm:pt>
    <dgm:pt modelId="{714CE12F-0A24-4F30-BEF3-7CCE5B68E4CD}" type="pres">
      <dgm:prSet presAssocID="{979E9E9E-2DF9-474E-B944-61AEF88934E6}" presName="parentText" presStyleLbl="node1" presStyleIdx="1" presStyleCnt="3">
        <dgm:presLayoutVars>
          <dgm:chMax val="0"/>
          <dgm:bulletEnabled val="1"/>
        </dgm:presLayoutVars>
      </dgm:prSet>
      <dgm:spPr/>
    </dgm:pt>
    <dgm:pt modelId="{42B0D553-115C-4183-85FE-9F04204F278C}" type="pres">
      <dgm:prSet presAssocID="{4167D179-E2FF-4D8D-A3B0-E331081BC785}" presName="spacer" presStyleCnt="0"/>
      <dgm:spPr/>
    </dgm:pt>
    <dgm:pt modelId="{7E061A48-BF1B-4505-9399-CC47471D6824}" type="pres">
      <dgm:prSet presAssocID="{FD51DA5D-FBC1-424A-907C-1889514EA47B}" presName="parentText" presStyleLbl="node1" presStyleIdx="2" presStyleCnt="3">
        <dgm:presLayoutVars>
          <dgm:chMax val="0"/>
          <dgm:bulletEnabled val="1"/>
        </dgm:presLayoutVars>
      </dgm:prSet>
      <dgm:spPr/>
    </dgm:pt>
  </dgm:ptLst>
  <dgm:cxnLst>
    <dgm:cxn modelId="{01425602-6FDC-40F8-840C-BBF57F8587F3}" type="presOf" srcId="{2D210C25-1683-4DE9-A9FE-C689605D4A4B}" destId="{3C6EA5D0-28F6-448A-8288-897E66EF9B86}" srcOrd="0" destOrd="0" presId="urn:microsoft.com/office/officeart/2005/8/layout/vList2"/>
    <dgm:cxn modelId="{16DC6A58-E058-4C31-BF5C-B5315A50D791}" type="presOf" srcId="{3C6D0240-8F62-4C69-B3E7-0713BBFFD67A}" destId="{FB1944A6-5301-45AD-B7DA-C05B69EAF43B}" srcOrd="0" destOrd="0" presId="urn:microsoft.com/office/officeart/2005/8/layout/vList2"/>
    <dgm:cxn modelId="{7A433277-D5CA-429F-8CFE-DBF02DD31370}" type="presOf" srcId="{979E9E9E-2DF9-474E-B944-61AEF88934E6}" destId="{714CE12F-0A24-4F30-BEF3-7CCE5B68E4CD}" srcOrd="0" destOrd="0" presId="urn:microsoft.com/office/officeart/2005/8/layout/vList2"/>
    <dgm:cxn modelId="{235DDA77-D953-4CE0-A864-2A1D52487272}" srcId="{3C6D0240-8F62-4C69-B3E7-0713BBFFD67A}" destId="{979E9E9E-2DF9-474E-B944-61AEF88934E6}" srcOrd="1" destOrd="0" parTransId="{D099F207-10E4-4E55-A66D-820CD773D16F}" sibTransId="{4167D179-E2FF-4D8D-A3B0-E331081BC785}"/>
    <dgm:cxn modelId="{2FE4F6BB-F4DF-4EC0-8239-FA8644052DAE}" type="presOf" srcId="{FD51DA5D-FBC1-424A-907C-1889514EA47B}" destId="{7E061A48-BF1B-4505-9399-CC47471D6824}" srcOrd="0" destOrd="0" presId="urn:microsoft.com/office/officeart/2005/8/layout/vList2"/>
    <dgm:cxn modelId="{71735CC4-7885-468A-9062-12445D39DCE9}" srcId="{3C6D0240-8F62-4C69-B3E7-0713BBFFD67A}" destId="{FD51DA5D-FBC1-424A-907C-1889514EA47B}" srcOrd="2" destOrd="0" parTransId="{004576C5-14B2-420B-94E3-F836C61F27A7}" sibTransId="{04EF36E2-937E-4F21-A8B3-5D0D8CC62462}"/>
    <dgm:cxn modelId="{67A72FC5-7A62-4B3F-9F31-2FFA848481A6}" srcId="{3C6D0240-8F62-4C69-B3E7-0713BBFFD67A}" destId="{2D210C25-1683-4DE9-A9FE-C689605D4A4B}" srcOrd="0" destOrd="0" parTransId="{E8C4BE3E-874E-495D-BBD8-6D29D0B3D067}" sibTransId="{EF0A03CD-10AB-431F-AD31-2C22959E11E3}"/>
    <dgm:cxn modelId="{09E59359-1B16-4A1A-8296-DC1114DB465D}" type="presParOf" srcId="{FB1944A6-5301-45AD-B7DA-C05B69EAF43B}" destId="{3C6EA5D0-28F6-448A-8288-897E66EF9B86}" srcOrd="0" destOrd="0" presId="urn:microsoft.com/office/officeart/2005/8/layout/vList2"/>
    <dgm:cxn modelId="{EED4B652-0498-425F-80A4-2275552D3128}" type="presParOf" srcId="{FB1944A6-5301-45AD-B7DA-C05B69EAF43B}" destId="{F37EBFA2-A519-49A2-A05C-9DF4384D8C2C}" srcOrd="1" destOrd="0" presId="urn:microsoft.com/office/officeart/2005/8/layout/vList2"/>
    <dgm:cxn modelId="{11760670-994A-4D86-9822-E809A7FEABFB}" type="presParOf" srcId="{FB1944A6-5301-45AD-B7DA-C05B69EAF43B}" destId="{714CE12F-0A24-4F30-BEF3-7CCE5B68E4CD}" srcOrd="2" destOrd="0" presId="urn:microsoft.com/office/officeart/2005/8/layout/vList2"/>
    <dgm:cxn modelId="{D8B2EEB8-73B1-4BE3-AC63-AE9E82DBDD4D}" type="presParOf" srcId="{FB1944A6-5301-45AD-B7DA-C05B69EAF43B}" destId="{42B0D553-115C-4183-85FE-9F04204F278C}" srcOrd="3" destOrd="0" presId="urn:microsoft.com/office/officeart/2005/8/layout/vList2"/>
    <dgm:cxn modelId="{77677BC1-2BAC-4C5E-B0A9-EE2D8E9411AC}" type="presParOf" srcId="{FB1944A6-5301-45AD-B7DA-C05B69EAF43B}" destId="{7E061A48-BF1B-4505-9399-CC47471D682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C8B4A-51EE-45B9-A70F-6374A1E0954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AF33A8-78DB-4AB2-8FEA-1A0C1C69FAFE}">
      <dgm:prSet/>
      <dgm:spPr/>
      <dgm:t>
        <a:bodyPr/>
        <a:lstStyle/>
        <a:p>
          <a:pPr>
            <a:lnSpc>
              <a:spcPct val="100000"/>
            </a:lnSpc>
          </a:pPr>
          <a:r>
            <a:rPr lang="en-US" dirty="0"/>
            <a:t>There is a distinct difference between a normal greeting and a greeting that invites another person to interact with you</a:t>
          </a:r>
        </a:p>
      </dgm:t>
    </dgm:pt>
    <dgm:pt modelId="{8BF46576-9D5D-42A8-BC82-AC531141782D}" type="parTrans" cxnId="{F1376B9B-3AE7-4790-B3F3-6A5528B9467E}">
      <dgm:prSet/>
      <dgm:spPr/>
      <dgm:t>
        <a:bodyPr/>
        <a:lstStyle/>
        <a:p>
          <a:endParaRPr lang="en-US"/>
        </a:p>
      </dgm:t>
    </dgm:pt>
    <dgm:pt modelId="{2B2FCC5B-D445-4CDB-8006-D0F3255F1A1B}" type="sibTrans" cxnId="{F1376B9B-3AE7-4790-B3F3-6A5528B9467E}">
      <dgm:prSet/>
      <dgm:spPr/>
      <dgm:t>
        <a:bodyPr/>
        <a:lstStyle/>
        <a:p>
          <a:endParaRPr lang="en-US"/>
        </a:p>
      </dgm:t>
    </dgm:pt>
    <dgm:pt modelId="{B60AFDEA-5DD2-46D8-AA4B-5FFEDA2E4F4C}">
      <dgm:prSet/>
      <dgm:spPr/>
      <dgm:t>
        <a:bodyPr/>
        <a:lstStyle/>
        <a:p>
          <a:pPr>
            <a:lnSpc>
              <a:spcPct val="100000"/>
            </a:lnSpc>
          </a:pPr>
          <a:r>
            <a:rPr lang="en-US"/>
            <a:t>A business lunch or dinner is a fantastic chance to build new connections, networks, and strong relationships</a:t>
          </a:r>
        </a:p>
      </dgm:t>
    </dgm:pt>
    <dgm:pt modelId="{9F5DABA3-078B-4E0C-82AE-B86BA663118A}" type="parTrans" cxnId="{E607E426-5BB2-4523-8218-88B3A33EE1EF}">
      <dgm:prSet/>
      <dgm:spPr/>
      <dgm:t>
        <a:bodyPr/>
        <a:lstStyle/>
        <a:p>
          <a:endParaRPr lang="en-US"/>
        </a:p>
      </dgm:t>
    </dgm:pt>
    <dgm:pt modelId="{D318E953-24F5-4D25-8A1B-F87B4B39037A}" type="sibTrans" cxnId="{E607E426-5BB2-4523-8218-88B3A33EE1EF}">
      <dgm:prSet/>
      <dgm:spPr/>
      <dgm:t>
        <a:bodyPr/>
        <a:lstStyle/>
        <a:p>
          <a:endParaRPr lang="en-US"/>
        </a:p>
      </dgm:t>
    </dgm:pt>
    <dgm:pt modelId="{11AB886D-C7FB-49EA-9D18-95017E752DC8}" type="pres">
      <dgm:prSet presAssocID="{EB4C8B4A-51EE-45B9-A70F-6374A1E0954C}" presName="root" presStyleCnt="0">
        <dgm:presLayoutVars>
          <dgm:dir/>
          <dgm:resizeHandles val="exact"/>
        </dgm:presLayoutVars>
      </dgm:prSet>
      <dgm:spPr/>
    </dgm:pt>
    <dgm:pt modelId="{3F29A307-BC66-40E2-A273-19A95B5FD04B}" type="pres">
      <dgm:prSet presAssocID="{57AF33A8-78DB-4AB2-8FEA-1A0C1C69FAFE}" presName="compNode" presStyleCnt="0"/>
      <dgm:spPr/>
    </dgm:pt>
    <dgm:pt modelId="{56CA298D-A131-43F1-AC52-E65C57FE5886}" type="pres">
      <dgm:prSet presAssocID="{57AF33A8-78DB-4AB2-8FEA-1A0C1C69FAFE}" presName="bgRect" presStyleLbl="bgShp" presStyleIdx="0" presStyleCnt="2"/>
      <dgm:spPr/>
    </dgm:pt>
    <dgm:pt modelId="{C4E4AB98-B109-44CE-8AA6-1D98BEEACB67}" type="pres">
      <dgm:prSet presAssocID="{57AF33A8-78DB-4AB2-8FEA-1A0C1C69FA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58121C6D-B08D-4828-887A-1B2B78E12FA1}" type="pres">
      <dgm:prSet presAssocID="{57AF33A8-78DB-4AB2-8FEA-1A0C1C69FAFE}" presName="spaceRect" presStyleCnt="0"/>
      <dgm:spPr/>
    </dgm:pt>
    <dgm:pt modelId="{0FD24579-CED0-4970-8D26-AF61DE4314E6}" type="pres">
      <dgm:prSet presAssocID="{57AF33A8-78DB-4AB2-8FEA-1A0C1C69FAFE}" presName="parTx" presStyleLbl="revTx" presStyleIdx="0" presStyleCnt="2">
        <dgm:presLayoutVars>
          <dgm:chMax val="0"/>
          <dgm:chPref val="0"/>
        </dgm:presLayoutVars>
      </dgm:prSet>
      <dgm:spPr/>
    </dgm:pt>
    <dgm:pt modelId="{95A584DF-9006-4BBD-B155-710FB80436C9}" type="pres">
      <dgm:prSet presAssocID="{2B2FCC5B-D445-4CDB-8006-D0F3255F1A1B}" presName="sibTrans" presStyleCnt="0"/>
      <dgm:spPr/>
    </dgm:pt>
    <dgm:pt modelId="{05EB1EA8-27D6-4E84-97E8-36BFD6271EE4}" type="pres">
      <dgm:prSet presAssocID="{B60AFDEA-5DD2-46D8-AA4B-5FFEDA2E4F4C}" presName="compNode" presStyleCnt="0"/>
      <dgm:spPr/>
    </dgm:pt>
    <dgm:pt modelId="{A0BE7DB6-1326-421F-9DE4-C080582A3F23}" type="pres">
      <dgm:prSet presAssocID="{B60AFDEA-5DD2-46D8-AA4B-5FFEDA2E4F4C}" presName="bgRect" presStyleLbl="bgShp" presStyleIdx="1" presStyleCnt="2"/>
      <dgm:spPr/>
    </dgm:pt>
    <dgm:pt modelId="{A39CD827-198A-4C17-8624-F35EAC16014A}" type="pres">
      <dgm:prSet presAssocID="{B60AFDEA-5DD2-46D8-AA4B-5FFEDA2E4F4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62DCD00D-01FA-47A8-994E-94E5392B214F}" type="pres">
      <dgm:prSet presAssocID="{B60AFDEA-5DD2-46D8-AA4B-5FFEDA2E4F4C}" presName="spaceRect" presStyleCnt="0"/>
      <dgm:spPr/>
    </dgm:pt>
    <dgm:pt modelId="{443867EA-53E3-4360-A0FA-31A47EA5DDA4}" type="pres">
      <dgm:prSet presAssocID="{B60AFDEA-5DD2-46D8-AA4B-5FFEDA2E4F4C}" presName="parTx" presStyleLbl="revTx" presStyleIdx="1" presStyleCnt="2">
        <dgm:presLayoutVars>
          <dgm:chMax val="0"/>
          <dgm:chPref val="0"/>
        </dgm:presLayoutVars>
      </dgm:prSet>
      <dgm:spPr/>
    </dgm:pt>
  </dgm:ptLst>
  <dgm:cxnLst>
    <dgm:cxn modelId="{E607E426-5BB2-4523-8218-88B3A33EE1EF}" srcId="{EB4C8B4A-51EE-45B9-A70F-6374A1E0954C}" destId="{B60AFDEA-5DD2-46D8-AA4B-5FFEDA2E4F4C}" srcOrd="1" destOrd="0" parTransId="{9F5DABA3-078B-4E0C-82AE-B86BA663118A}" sibTransId="{D318E953-24F5-4D25-8A1B-F87B4B39037A}"/>
    <dgm:cxn modelId="{C83C9F80-9BC6-48C4-AC47-948F14EDA5EF}" type="presOf" srcId="{57AF33A8-78DB-4AB2-8FEA-1A0C1C69FAFE}" destId="{0FD24579-CED0-4970-8D26-AF61DE4314E6}" srcOrd="0" destOrd="0" presId="urn:microsoft.com/office/officeart/2018/2/layout/IconVerticalSolidList"/>
    <dgm:cxn modelId="{F1376B9B-3AE7-4790-B3F3-6A5528B9467E}" srcId="{EB4C8B4A-51EE-45B9-A70F-6374A1E0954C}" destId="{57AF33A8-78DB-4AB2-8FEA-1A0C1C69FAFE}" srcOrd="0" destOrd="0" parTransId="{8BF46576-9D5D-42A8-BC82-AC531141782D}" sibTransId="{2B2FCC5B-D445-4CDB-8006-D0F3255F1A1B}"/>
    <dgm:cxn modelId="{AB7EE6C6-CE9E-458A-98A1-956D1D95D976}" type="presOf" srcId="{EB4C8B4A-51EE-45B9-A70F-6374A1E0954C}" destId="{11AB886D-C7FB-49EA-9D18-95017E752DC8}" srcOrd="0" destOrd="0" presId="urn:microsoft.com/office/officeart/2018/2/layout/IconVerticalSolidList"/>
    <dgm:cxn modelId="{3414C9EA-C1C5-49BA-AC80-1EDAF1B50D6C}" type="presOf" srcId="{B60AFDEA-5DD2-46D8-AA4B-5FFEDA2E4F4C}" destId="{443867EA-53E3-4360-A0FA-31A47EA5DDA4}" srcOrd="0" destOrd="0" presId="urn:microsoft.com/office/officeart/2018/2/layout/IconVerticalSolidList"/>
    <dgm:cxn modelId="{49A42412-A0AC-43A7-B6E0-2A057E68E48E}" type="presParOf" srcId="{11AB886D-C7FB-49EA-9D18-95017E752DC8}" destId="{3F29A307-BC66-40E2-A273-19A95B5FD04B}" srcOrd="0" destOrd="0" presId="urn:microsoft.com/office/officeart/2018/2/layout/IconVerticalSolidList"/>
    <dgm:cxn modelId="{ECE442F2-6345-46A9-A68D-3430C7FA89E8}" type="presParOf" srcId="{3F29A307-BC66-40E2-A273-19A95B5FD04B}" destId="{56CA298D-A131-43F1-AC52-E65C57FE5886}" srcOrd="0" destOrd="0" presId="urn:microsoft.com/office/officeart/2018/2/layout/IconVerticalSolidList"/>
    <dgm:cxn modelId="{426EB885-8936-4F7A-A286-C2FCAE12A03D}" type="presParOf" srcId="{3F29A307-BC66-40E2-A273-19A95B5FD04B}" destId="{C4E4AB98-B109-44CE-8AA6-1D98BEEACB67}" srcOrd="1" destOrd="0" presId="urn:microsoft.com/office/officeart/2018/2/layout/IconVerticalSolidList"/>
    <dgm:cxn modelId="{C8E878A2-EBC9-4E24-AF88-2D03D37DD26C}" type="presParOf" srcId="{3F29A307-BC66-40E2-A273-19A95B5FD04B}" destId="{58121C6D-B08D-4828-887A-1B2B78E12FA1}" srcOrd="2" destOrd="0" presId="urn:microsoft.com/office/officeart/2018/2/layout/IconVerticalSolidList"/>
    <dgm:cxn modelId="{787DEABA-D300-4FE8-B9C5-79E4D3CD215C}" type="presParOf" srcId="{3F29A307-BC66-40E2-A273-19A95B5FD04B}" destId="{0FD24579-CED0-4970-8D26-AF61DE4314E6}" srcOrd="3" destOrd="0" presId="urn:microsoft.com/office/officeart/2018/2/layout/IconVerticalSolidList"/>
    <dgm:cxn modelId="{65A05964-CCA6-4092-8FDA-17ADF231F1E3}" type="presParOf" srcId="{11AB886D-C7FB-49EA-9D18-95017E752DC8}" destId="{95A584DF-9006-4BBD-B155-710FB80436C9}" srcOrd="1" destOrd="0" presId="urn:microsoft.com/office/officeart/2018/2/layout/IconVerticalSolidList"/>
    <dgm:cxn modelId="{B6C59CBD-781C-446B-8B53-728C4D18C922}" type="presParOf" srcId="{11AB886D-C7FB-49EA-9D18-95017E752DC8}" destId="{05EB1EA8-27D6-4E84-97E8-36BFD6271EE4}" srcOrd="2" destOrd="0" presId="urn:microsoft.com/office/officeart/2018/2/layout/IconVerticalSolidList"/>
    <dgm:cxn modelId="{252FD092-BB40-4E2A-9C5D-971B59AF40AC}" type="presParOf" srcId="{05EB1EA8-27D6-4E84-97E8-36BFD6271EE4}" destId="{A0BE7DB6-1326-421F-9DE4-C080582A3F23}" srcOrd="0" destOrd="0" presId="urn:microsoft.com/office/officeart/2018/2/layout/IconVerticalSolidList"/>
    <dgm:cxn modelId="{4F3940D5-E223-4F64-885B-7C8710D27826}" type="presParOf" srcId="{05EB1EA8-27D6-4E84-97E8-36BFD6271EE4}" destId="{A39CD827-198A-4C17-8624-F35EAC16014A}" srcOrd="1" destOrd="0" presId="urn:microsoft.com/office/officeart/2018/2/layout/IconVerticalSolidList"/>
    <dgm:cxn modelId="{B51F233B-8F1C-4378-BE40-008FD7B31EC4}" type="presParOf" srcId="{05EB1EA8-27D6-4E84-97E8-36BFD6271EE4}" destId="{62DCD00D-01FA-47A8-994E-94E5392B214F}" srcOrd="2" destOrd="0" presId="urn:microsoft.com/office/officeart/2018/2/layout/IconVerticalSolidList"/>
    <dgm:cxn modelId="{982F23A3-3E5C-43B2-94BD-116FABA3A6C0}" type="presParOf" srcId="{05EB1EA8-27D6-4E84-97E8-36BFD6271EE4}" destId="{443867EA-53E3-4360-A0FA-31A47EA5DDA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DBDDF7-AE19-48BB-8EED-ADF290B4CE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925F52-AEF1-4C5B-9964-6ACA70BFBF2D}">
      <dgm:prSet/>
      <dgm:spPr/>
      <dgm:t>
        <a:bodyPr/>
        <a:lstStyle/>
        <a:p>
          <a:pPr>
            <a:lnSpc>
              <a:spcPct val="100000"/>
            </a:lnSpc>
          </a:pPr>
          <a:r>
            <a:rPr lang="en-US" dirty="0">
              <a:solidFill>
                <a:schemeClr val="bg1"/>
              </a:solidFill>
            </a:rPr>
            <a:t>Respond to a dinner invitation within a week of receiving it</a:t>
          </a:r>
        </a:p>
      </dgm:t>
    </dgm:pt>
    <dgm:pt modelId="{570202DA-D832-44B2-A0BA-AD39A673DA94}" type="parTrans" cxnId="{4626B761-47DD-4476-B399-55B0BAABE65B}">
      <dgm:prSet/>
      <dgm:spPr/>
      <dgm:t>
        <a:bodyPr/>
        <a:lstStyle/>
        <a:p>
          <a:endParaRPr lang="en-US"/>
        </a:p>
      </dgm:t>
    </dgm:pt>
    <dgm:pt modelId="{212C5FA1-BE24-490E-878C-7AE7BA91CC2B}" type="sibTrans" cxnId="{4626B761-47DD-4476-B399-55B0BAABE65B}">
      <dgm:prSet/>
      <dgm:spPr/>
      <dgm:t>
        <a:bodyPr/>
        <a:lstStyle/>
        <a:p>
          <a:endParaRPr lang="en-US"/>
        </a:p>
      </dgm:t>
    </dgm:pt>
    <dgm:pt modelId="{007544DA-58C2-4DE1-AE64-ADDC3DF22F9A}">
      <dgm:prSet/>
      <dgm:spPr/>
      <dgm:t>
        <a:bodyPr/>
        <a:lstStyle/>
        <a:p>
          <a:pPr>
            <a:lnSpc>
              <a:spcPct val="100000"/>
            </a:lnSpc>
          </a:pPr>
          <a:r>
            <a:rPr lang="en-US" dirty="0">
              <a:solidFill>
                <a:schemeClr val="bg1"/>
              </a:solidFill>
            </a:rPr>
            <a:t>Never attempt to “out dress” the host/hostess</a:t>
          </a:r>
        </a:p>
      </dgm:t>
    </dgm:pt>
    <dgm:pt modelId="{A38D4136-5677-4892-8E1C-186001FA9DFC}" type="parTrans" cxnId="{AE864D5D-B6B9-4C44-ADE9-2BF6DDAD61D5}">
      <dgm:prSet/>
      <dgm:spPr/>
      <dgm:t>
        <a:bodyPr/>
        <a:lstStyle/>
        <a:p>
          <a:endParaRPr lang="en-US"/>
        </a:p>
      </dgm:t>
    </dgm:pt>
    <dgm:pt modelId="{D8D7C078-99B7-4ECB-9F3D-9EF53279B354}" type="sibTrans" cxnId="{AE864D5D-B6B9-4C44-ADE9-2BF6DDAD61D5}">
      <dgm:prSet/>
      <dgm:spPr/>
      <dgm:t>
        <a:bodyPr/>
        <a:lstStyle/>
        <a:p>
          <a:endParaRPr lang="en-US"/>
        </a:p>
      </dgm:t>
    </dgm:pt>
    <dgm:pt modelId="{077F10CC-41D7-4B6C-AF53-ECD109231C75}">
      <dgm:prSet/>
      <dgm:spPr/>
      <dgm:t>
        <a:bodyPr/>
        <a:lstStyle/>
        <a:p>
          <a:pPr>
            <a:lnSpc>
              <a:spcPct val="100000"/>
            </a:lnSpc>
          </a:pPr>
          <a:r>
            <a:rPr lang="en-US" dirty="0">
              <a:solidFill>
                <a:schemeClr val="bg1"/>
              </a:solidFill>
            </a:rPr>
            <a:t>Be punctual – never arrive more than 10 minutes late</a:t>
          </a:r>
        </a:p>
      </dgm:t>
    </dgm:pt>
    <dgm:pt modelId="{74DC032B-33D9-4FE1-9593-F5B3F56F2BCF}" type="parTrans" cxnId="{A3E770F8-F51E-4155-B641-24E54DBC4C88}">
      <dgm:prSet/>
      <dgm:spPr/>
      <dgm:t>
        <a:bodyPr/>
        <a:lstStyle/>
        <a:p>
          <a:endParaRPr lang="en-US"/>
        </a:p>
      </dgm:t>
    </dgm:pt>
    <dgm:pt modelId="{2938ACCF-52CF-4088-B665-2746C04C7528}" type="sibTrans" cxnId="{A3E770F8-F51E-4155-B641-24E54DBC4C88}">
      <dgm:prSet/>
      <dgm:spPr/>
      <dgm:t>
        <a:bodyPr/>
        <a:lstStyle/>
        <a:p>
          <a:endParaRPr lang="en-US"/>
        </a:p>
      </dgm:t>
    </dgm:pt>
    <dgm:pt modelId="{6CCF221E-0857-4E97-AA42-A054193A527E}">
      <dgm:prSet/>
      <dgm:spPr/>
      <dgm:t>
        <a:bodyPr/>
        <a:lstStyle/>
        <a:p>
          <a:pPr>
            <a:lnSpc>
              <a:spcPct val="100000"/>
            </a:lnSpc>
          </a:pPr>
          <a:r>
            <a:rPr lang="en-US" dirty="0">
              <a:solidFill>
                <a:schemeClr val="bg1"/>
              </a:solidFill>
            </a:rPr>
            <a:t>Always check with the host/hostess first about bringing a guest</a:t>
          </a:r>
        </a:p>
      </dgm:t>
    </dgm:pt>
    <dgm:pt modelId="{81D9E589-46CA-4E64-A546-E5D978AA941E}" type="parTrans" cxnId="{D592D08E-CCB7-4F32-8F84-B123A2F32E5F}">
      <dgm:prSet/>
      <dgm:spPr/>
      <dgm:t>
        <a:bodyPr/>
        <a:lstStyle/>
        <a:p>
          <a:endParaRPr lang="en-US"/>
        </a:p>
      </dgm:t>
    </dgm:pt>
    <dgm:pt modelId="{3F9E7F19-B873-405E-8AAE-4971DF0E741F}" type="sibTrans" cxnId="{D592D08E-CCB7-4F32-8F84-B123A2F32E5F}">
      <dgm:prSet/>
      <dgm:spPr/>
      <dgm:t>
        <a:bodyPr/>
        <a:lstStyle/>
        <a:p>
          <a:endParaRPr lang="en-US"/>
        </a:p>
      </dgm:t>
    </dgm:pt>
    <dgm:pt modelId="{A9B0E320-F8AF-42D9-B52C-3AF921BABA1D}">
      <dgm:prSet/>
      <dgm:spPr/>
      <dgm:t>
        <a:bodyPr/>
        <a:lstStyle/>
        <a:p>
          <a:pPr>
            <a:lnSpc>
              <a:spcPct val="100000"/>
            </a:lnSpc>
          </a:pPr>
          <a:r>
            <a:rPr lang="en-US" dirty="0">
              <a:solidFill>
                <a:schemeClr val="bg1"/>
              </a:solidFill>
            </a:rPr>
            <a:t>When applicable, express appreciation to the host/hostess by presenting them with a small gift (flowers, chocolates, or champagne are fine examples)</a:t>
          </a:r>
        </a:p>
      </dgm:t>
    </dgm:pt>
    <dgm:pt modelId="{EBEC1FB9-CCDD-48CD-BFD5-2242BD33EBE4}" type="parTrans" cxnId="{E5E35FA7-60E4-4432-84EF-212643E9501A}">
      <dgm:prSet/>
      <dgm:spPr/>
      <dgm:t>
        <a:bodyPr/>
        <a:lstStyle/>
        <a:p>
          <a:endParaRPr lang="en-US"/>
        </a:p>
      </dgm:t>
    </dgm:pt>
    <dgm:pt modelId="{420C7825-DD73-4643-A166-42D1D26CD136}" type="sibTrans" cxnId="{E5E35FA7-60E4-4432-84EF-212643E9501A}">
      <dgm:prSet/>
      <dgm:spPr/>
      <dgm:t>
        <a:bodyPr/>
        <a:lstStyle/>
        <a:p>
          <a:endParaRPr lang="en-US"/>
        </a:p>
      </dgm:t>
    </dgm:pt>
    <dgm:pt modelId="{D973B171-1D77-4FE9-A9B8-D59FE794696E}" type="pres">
      <dgm:prSet presAssocID="{14DBDDF7-AE19-48BB-8EED-ADF290B4CE65}" presName="root" presStyleCnt="0">
        <dgm:presLayoutVars>
          <dgm:dir/>
          <dgm:resizeHandles val="exact"/>
        </dgm:presLayoutVars>
      </dgm:prSet>
      <dgm:spPr/>
    </dgm:pt>
    <dgm:pt modelId="{14D2E35D-B68B-4AEA-AB6B-EF3FD684685C}" type="pres">
      <dgm:prSet presAssocID="{B4925F52-AEF1-4C5B-9964-6ACA70BFBF2D}" presName="compNode" presStyleCnt="0"/>
      <dgm:spPr/>
    </dgm:pt>
    <dgm:pt modelId="{6DB6F749-D578-4D0B-9F90-476538521B23}" type="pres">
      <dgm:prSet presAssocID="{B4925F52-AEF1-4C5B-9964-6ACA70BFBF2D}" presName="bgRect" presStyleLbl="bgShp" presStyleIdx="0" presStyleCnt="5"/>
      <dgm:spPr/>
    </dgm:pt>
    <dgm:pt modelId="{C6B97281-B67E-4364-A95F-9408027E31BA}" type="pres">
      <dgm:prSet presAssocID="{B4925F52-AEF1-4C5B-9964-6ACA70BFBF2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nvelope"/>
        </a:ext>
      </dgm:extLst>
    </dgm:pt>
    <dgm:pt modelId="{88161288-D8C4-4099-AB1D-7BF75CB56D1F}" type="pres">
      <dgm:prSet presAssocID="{B4925F52-AEF1-4C5B-9964-6ACA70BFBF2D}" presName="spaceRect" presStyleCnt="0"/>
      <dgm:spPr/>
    </dgm:pt>
    <dgm:pt modelId="{D80A47D7-905C-419F-A98D-DC4F64AA2833}" type="pres">
      <dgm:prSet presAssocID="{B4925F52-AEF1-4C5B-9964-6ACA70BFBF2D}" presName="parTx" presStyleLbl="revTx" presStyleIdx="0" presStyleCnt="5">
        <dgm:presLayoutVars>
          <dgm:chMax val="0"/>
          <dgm:chPref val="0"/>
        </dgm:presLayoutVars>
      </dgm:prSet>
      <dgm:spPr/>
    </dgm:pt>
    <dgm:pt modelId="{EC079EAC-7F12-4DE0-95E7-B009F61CEC53}" type="pres">
      <dgm:prSet presAssocID="{212C5FA1-BE24-490E-878C-7AE7BA91CC2B}" presName="sibTrans" presStyleCnt="0"/>
      <dgm:spPr/>
    </dgm:pt>
    <dgm:pt modelId="{3E600439-A0C3-437D-B270-6477B8C48A6C}" type="pres">
      <dgm:prSet presAssocID="{007544DA-58C2-4DE1-AE64-ADDC3DF22F9A}" presName="compNode" presStyleCnt="0"/>
      <dgm:spPr/>
    </dgm:pt>
    <dgm:pt modelId="{D364EF75-88A2-4B0C-8FBA-919A0F35240D}" type="pres">
      <dgm:prSet presAssocID="{007544DA-58C2-4DE1-AE64-ADDC3DF22F9A}" presName="bgRect" presStyleLbl="bgShp" presStyleIdx="1" presStyleCnt="5"/>
      <dgm:spPr/>
    </dgm:pt>
    <dgm:pt modelId="{10DB3B51-6C33-4C1B-84CC-1D23515569FB}" type="pres">
      <dgm:prSet presAssocID="{007544DA-58C2-4DE1-AE64-ADDC3DF22F9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apanese Dolls"/>
        </a:ext>
      </dgm:extLst>
    </dgm:pt>
    <dgm:pt modelId="{91EAA2F0-A3EB-406D-9839-6DFA01BD250C}" type="pres">
      <dgm:prSet presAssocID="{007544DA-58C2-4DE1-AE64-ADDC3DF22F9A}" presName="spaceRect" presStyleCnt="0"/>
      <dgm:spPr/>
    </dgm:pt>
    <dgm:pt modelId="{78A184F6-7E36-4077-A4DD-F8D6AD19D254}" type="pres">
      <dgm:prSet presAssocID="{007544DA-58C2-4DE1-AE64-ADDC3DF22F9A}" presName="parTx" presStyleLbl="revTx" presStyleIdx="1" presStyleCnt="5">
        <dgm:presLayoutVars>
          <dgm:chMax val="0"/>
          <dgm:chPref val="0"/>
        </dgm:presLayoutVars>
      </dgm:prSet>
      <dgm:spPr/>
    </dgm:pt>
    <dgm:pt modelId="{C36B2649-34E6-4EFB-9CA3-86F0950B6F13}" type="pres">
      <dgm:prSet presAssocID="{D8D7C078-99B7-4ECB-9F3D-9EF53279B354}" presName="sibTrans" presStyleCnt="0"/>
      <dgm:spPr/>
    </dgm:pt>
    <dgm:pt modelId="{10534323-E07A-4353-992C-9F2B43B70B43}" type="pres">
      <dgm:prSet presAssocID="{077F10CC-41D7-4B6C-AF53-ECD109231C75}" presName="compNode" presStyleCnt="0"/>
      <dgm:spPr/>
    </dgm:pt>
    <dgm:pt modelId="{A960FCA1-CB4A-4B66-9EFF-1A70FE011366}" type="pres">
      <dgm:prSet presAssocID="{077F10CC-41D7-4B6C-AF53-ECD109231C75}" presName="bgRect" presStyleLbl="bgShp" presStyleIdx="2" presStyleCnt="5"/>
      <dgm:spPr/>
    </dgm:pt>
    <dgm:pt modelId="{CDADA797-A7BD-4001-AA07-3441A75183A4}" type="pres">
      <dgm:prSet presAssocID="{077F10CC-41D7-4B6C-AF53-ECD109231C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0E603996-7DB2-4398-A789-46368A7554EA}" type="pres">
      <dgm:prSet presAssocID="{077F10CC-41D7-4B6C-AF53-ECD109231C75}" presName="spaceRect" presStyleCnt="0"/>
      <dgm:spPr/>
    </dgm:pt>
    <dgm:pt modelId="{C717F223-30D9-4E5A-9BF6-6C3E82D21610}" type="pres">
      <dgm:prSet presAssocID="{077F10CC-41D7-4B6C-AF53-ECD109231C75}" presName="parTx" presStyleLbl="revTx" presStyleIdx="2" presStyleCnt="5">
        <dgm:presLayoutVars>
          <dgm:chMax val="0"/>
          <dgm:chPref val="0"/>
        </dgm:presLayoutVars>
      </dgm:prSet>
      <dgm:spPr/>
    </dgm:pt>
    <dgm:pt modelId="{07E67CDB-FEC2-44A0-AE39-3F18F2C252D2}" type="pres">
      <dgm:prSet presAssocID="{2938ACCF-52CF-4088-B665-2746C04C7528}" presName="sibTrans" presStyleCnt="0"/>
      <dgm:spPr/>
    </dgm:pt>
    <dgm:pt modelId="{9A216FE5-418D-40EF-ACBA-30FA6CAFD5AC}" type="pres">
      <dgm:prSet presAssocID="{6CCF221E-0857-4E97-AA42-A054193A527E}" presName="compNode" presStyleCnt="0"/>
      <dgm:spPr/>
    </dgm:pt>
    <dgm:pt modelId="{A5E712FD-4FA4-42CF-AED2-A9B1A8C18DFF}" type="pres">
      <dgm:prSet presAssocID="{6CCF221E-0857-4E97-AA42-A054193A527E}" presName="bgRect" presStyleLbl="bgShp" presStyleIdx="3" presStyleCnt="5"/>
      <dgm:spPr/>
    </dgm:pt>
    <dgm:pt modelId="{14F55E09-706A-4EEB-9112-FEC51BFAD931}" type="pres">
      <dgm:prSet presAssocID="{6CCF221E-0857-4E97-AA42-A054193A527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vered plate"/>
        </a:ext>
      </dgm:extLst>
    </dgm:pt>
    <dgm:pt modelId="{96971763-F040-4618-A19D-9A03F580D092}" type="pres">
      <dgm:prSet presAssocID="{6CCF221E-0857-4E97-AA42-A054193A527E}" presName="spaceRect" presStyleCnt="0"/>
      <dgm:spPr/>
    </dgm:pt>
    <dgm:pt modelId="{55C659F7-3D24-4642-BF45-D1233851BE87}" type="pres">
      <dgm:prSet presAssocID="{6CCF221E-0857-4E97-AA42-A054193A527E}" presName="parTx" presStyleLbl="revTx" presStyleIdx="3" presStyleCnt="5">
        <dgm:presLayoutVars>
          <dgm:chMax val="0"/>
          <dgm:chPref val="0"/>
        </dgm:presLayoutVars>
      </dgm:prSet>
      <dgm:spPr/>
    </dgm:pt>
    <dgm:pt modelId="{3FB7C248-E23C-4380-919A-C4890783B3F2}" type="pres">
      <dgm:prSet presAssocID="{3F9E7F19-B873-405E-8AAE-4971DF0E741F}" presName="sibTrans" presStyleCnt="0"/>
      <dgm:spPr/>
    </dgm:pt>
    <dgm:pt modelId="{A1872E13-17DC-45A8-BF68-2CA184160C6C}" type="pres">
      <dgm:prSet presAssocID="{A9B0E320-F8AF-42D9-B52C-3AF921BABA1D}" presName="compNode" presStyleCnt="0"/>
      <dgm:spPr/>
    </dgm:pt>
    <dgm:pt modelId="{F2D170CE-C085-4E2C-BE67-C3120FE3CFCE}" type="pres">
      <dgm:prSet presAssocID="{A9B0E320-F8AF-42D9-B52C-3AF921BABA1D}" presName="bgRect" presStyleLbl="bgShp" presStyleIdx="4" presStyleCnt="5"/>
      <dgm:spPr/>
    </dgm:pt>
    <dgm:pt modelId="{516CC988-A739-4D72-928B-DC83BC075362}" type="pres">
      <dgm:prSet presAssocID="{A9B0E320-F8AF-42D9-B52C-3AF921BABA1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ow"/>
        </a:ext>
      </dgm:extLst>
    </dgm:pt>
    <dgm:pt modelId="{CEE72CA9-5FF4-43AD-9FDB-00057A2E7129}" type="pres">
      <dgm:prSet presAssocID="{A9B0E320-F8AF-42D9-B52C-3AF921BABA1D}" presName="spaceRect" presStyleCnt="0"/>
      <dgm:spPr/>
    </dgm:pt>
    <dgm:pt modelId="{40F3FABB-D47A-4732-AB91-6E9BC208DD3A}" type="pres">
      <dgm:prSet presAssocID="{A9B0E320-F8AF-42D9-B52C-3AF921BABA1D}" presName="parTx" presStyleLbl="revTx" presStyleIdx="4" presStyleCnt="5">
        <dgm:presLayoutVars>
          <dgm:chMax val="0"/>
          <dgm:chPref val="0"/>
        </dgm:presLayoutVars>
      </dgm:prSet>
      <dgm:spPr/>
    </dgm:pt>
  </dgm:ptLst>
  <dgm:cxnLst>
    <dgm:cxn modelId="{C40CBD37-7F2B-4252-A6EF-CAE3CBC90E70}" type="presOf" srcId="{A9B0E320-F8AF-42D9-B52C-3AF921BABA1D}" destId="{40F3FABB-D47A-4732-AB91-6E9BC208DD3A}" srcOrd="0" destOrd="0" presId="urn:microsoft.com/office/officeart/2018/2/layout/IconVerticalSolidList"/>
    <dgm:cxn modelId="{52699457-83D8-4D9A-B1E9-C445EF6DAB3B}" type="presOf" srcId="{6CCF221E-0857-4E97-AA42-A054193A527E}" destId="{55C659F7-3D24-4642-BF45-D1233851BE87}" srcOrd="0" destOrd="0" presId="urn:microsoft.com/office/officeart/2018/2/layout/IconVerticalSolidList"/>
    <dgm:cxn modelId="{AE864D5D-B6B9-4C44-ADE9-2BF6DDAD61D5}" srcId="{14DBDDF7-AE19-48BB-8EED-ADF290B4CE65}" destId="{007544DA-58C2-4DE1-AE64-ADDC3DF22F9A}" srcOrd="1" destOrd="0" parTransId="{A38D4136-5677-4892-8E1C-186001FA9DFC}" sibTransId="{D8D7C078-99B7-4ECB-9F3D-9EF53279B354}"/>
    <dgm:cxn modelId="{4626B761-47DD-4476-B399-55B0BAABE65B}" srcId="{14DBDDF7-AE19-48BB-8EED-ADF290B4CE65}" destId="{B4925F52-AEF1-4C5B-9964-6ACA70BFBF2D}" srcOrd="0" destOrd="0" parTransId="{570202DA-D832-44B2-A0BA-AD39A673DA94}" sibTransId="{212C5FA1-BE24-490E-878C-7AE7BA91CC2B}"/>
    <dgm:cxn modelId="{A0448471-385A-4A91-9FBA-7B8986F91DB5}" type="presOf" srcId="{007544DA-58C2-4DE1-AE64-ADDC3DF22F9A}" destId="{78A184F6-7E36-4077-A4DD-F8D6AD19D254}" srcOrd="0" destOrd="0" presId="urn:microsoft.com/office/officeart/2018/2/layout/IconVerticalSolidList"/>
    <dgm:cxn modelId="{CBBEB182-7E2C-4035-AB2D-8C80A270F5DD}" type="presOf" srcId="{14DBDDF7-AE19-48BB-8EED-ADF290B4CE65}" destId="{D973B171-1D77-4FE9-A9B8-D59FE794696E}" srcOrd="0" destOrd="0" presId="urn:microsoft.com/office/officeart/2018/2/layout/IconVerticalSolidList"/>
    <dgm:cxn modelId="{D592D08E-CCB7-4F32-8F84-B123A2F32E5F}" srcId="{14DBDDF7-AE19-48BB-8EED-ADF290B4CE65}" destId="{6CCF221E-0857-4E97-AA42-A054193A527E}" srcOrd="3" destOrd="0" parTransId="{81D9E589-46CA-4E64-A546-E5D978AA941E}" sibTransId="{3F9E7F19-B873-405E-8AAE-4971DF0E741F}"/>
    <dgm:cxn modelId="{E5E35FA7-60E4-4432-84EF-212643E9501A}" srcId="{14DBDDF7-AE19-48BB-8EED-ADF290B4CE65}" destId="{A9B0E320-F8AF-42D9-B52C-3AF921BABA1D}" srcOrd="4" destOrd="0" parTransId="{EBEC1FB9-CCDD-48CD-BFD5-2242BD33EBE4}" sibTransId="{420C7825-DD73-4643-A166-42D1D26CD136}"/>
    <dgm:cxn modelId="{D23346AB-B9BF-42CE-9FDD-3CD62204B7E6}" type="presOf" srcId="{B4925F52-AEF1-4C5B-9964-6ACA70BFBF2D}" destId="{D80A47D7-905C-419F-A98D-DC4F64AA2833}" srcOrd="0" destOrd="0" presId="urn:microsoft.com/office/officeart/2018/2/layout/IconVerticalSolidList"/>
    <dgm:cxn modelId="{53B007CF-2D06-4B68-A628-649252A44A2B}" type="presOf" srcId="{077F10CC-41D7-4B6C-AF53-ECD109231C75}" destId="{C717F223-30D9-4E5A-9BF6-6C3E82D21610}" srcOrd="0" destOrd="0" presId="urn:microsoft.com/office/officeart/2018/2/layout/IconVerticalSolidList"/>
    <dgm:cxn modelId="{A3E770F8-F51E-4155-B641-24E54DBC4C88}" srcId="{14DBDDF7-AE19-48BB-8EED-ADF290B4CE65}" destId="{077F10CC-41D7-4B6C-AF53-ECD109231C75}" srcOrd="2" destOrd="0" parTransId="{74DC032B-33D9-4FE1-9593-F5B3F56F2BCF}" sibTransId="{2938ACCF-52CF-4088-B665-2746C04C7528}"/>
    <dgm:cxn modelId="{12E208D9-FB0B-4F77-A4F9-1EA52DCF0C33}" type="presParOf" srcId="{D973B171-1D77-4FE9-A9B8-D59FE794696E}" destId="{14D2E35D-B68B-4AEA-AB6B-EF3FD684685C}" srcOrd="0" destOrd="0" presId="urn:microsoft.com/office/officeart/2018/2/layout/IconVerticalSolidList"/>
    <dgm:cxn modelId="{9E3F3A0E-162B-49F3-8C84-07DD7F730C61}" type="presParOf" srcId="{14D2E35D-B68B-4AEA-AB6B-EF3FD684685C}" destId="{6DB6F749-D578-4D0B-9F90-476538521B23}" srcOrd="0" destOrd="0" presId="urn:microsoft.com/office/officeart/2018/2/layout/IconVerticalSolidList"/>
    <dgm:cxn modelId="{87FA61B1-FF1A-4AC8-92FD-79BE178C8364}" type="presParOf" srcId="{14D2E35D-B68B-4AEA-AB6B-EF3FD684685C}" destId="{C6B97281-B67E-4364-A95F-9408027E31BA}" srcOrd="1" destOrd="0" presId="urn:microsoft.com/office/officeart/2018/2/layout/IconVerticalSolidList"/>
    <dgm:cxn modelId="{CB12AFEC-2582-4FD3-9BE7-75E2D51BC85F}" type="presParOf" srcId="{14D2E35D-B68B-4AEA-AB6B-EF3FD684685C}" destId="{88161288-D8C4-4099-AB1D-7BF75CB56D1F}" srcOrd="2" destOrd="0" presId="urn:microsoft.com/office/officeart/2018/2/layout/IconVerticalSolidList"/>
    <dgm:cxn modelId="{6F7DCCC3-6CA4-4779-9D33-30342E1C2382}" type="presParOf" srcId="{14D2E35D-B68B-4AEA-AB6B-EF3FD684685C}" destId="{D80A47D7-905C-419F-A98D-DC4F64AA2833}" srcOrd="3" destOrd="0" presId="urn:microsoft.com/office/officeart/2018/2/layout/IconVerticalSolidList"/>
    <dgm:cxn modelId="{A0782A53-9E3D-4162-AF96-78F6820965D1}" type="presParOf" srcId="{D973B171-1D77-4FE9-A9B8-D59FE794696E}" destId="{EC079EAC-7F12-4DE0-95E7-B009F61CEC53}" srcOrd="1" destOrd="0" presId="urn:microsoft.com/office/officeart/2018/2/layout/IconVerticalSolidList"/>
    <dgm:cxn modelId="{CE63E325-1B75-4531-AC15-63FF8D2BFD71}" type="presParOf" srcId="{D973B171-1D77-4FE9-A9B8-D59FE794696E}" destId="{3E600439-A0C3-437D-B270-6477B8C48A6C}" srcOrd="2" destOrd="0" presId="urn:microsoft.com/office/officeart/2018/2/layout/IconVerticalSolidList"/>
    <dgm:cxn modelId="{26523166-C9E0-4DCC-9C28-483BE666F77B}" type="presParOf" srcId="{3E600439-A0C3-437D-B270-6477B8C48A6C}" destId="{D364EF75-88A2-4B0C-8FBA-919A0F35240D}" srcOrd="0" destOrd="0" presId="urn:microsoft.com/office/officeart/2018/2/layout/IconVerticalSolidList"/>
    <dgm:cxn modelId="{B7AD7B49-8809-41FB-A498-0BDD7B672B14}" type="presParOf" srcId="{3E600439-A0C3-437D-B270-6477B8C48A6C}" destId="{10DB3B51-6C33-4C1B-84CC-1D23515569FB}" srcOrd="1" destOrd="0" presId="urn:microsoft.com/office/officeart/2018/2/layout/IconVerticalSolidList"/>
    <dgm:cxn modelId="{1861BEB0-FD43-4EF6-BB6B-556A06AF3EC0}" type="presParOf" srcId="{3E600439-A0C3-437D-B270-6477B8C48A6C}" destId="{91EAA2F0-A3EB-406D-9839-6DFA01BD250C}" srcOrd="2" destOrd="0" presId="urn:microsoft.com/office/officeart/2018/2/layout/IconVerticalSolidList"/>
    <dgm:cxn modelId="{D246CC70-4CC4-4F2B-B4D7-ED6399C1F86D}" type="presParOf" srcId="{3E600439-A0C3-437D-B270-6477B8C48A6C}" destId="{78A184F6-7E36-4077-A4DD-F8D6AD19D254}" srcOrd="3" destOrd="0" presId="urn:microsoft.com/office/officeart/2018/2/layout/IconVerticalSolidList"/>
    <dgm:cxn modelId="{5BD768C1-9784-48A9-A9A4-9018C7B8616D}" type="presParOf" srcId="{D973B171-1D77-4FE9-A9B8-D59FE794696E}" destId="{C36B2649-34E6-4EFB-9CA3-86F0950B6F13}" srcOrd="3" destOrd="0" presId="urn:microsoft.com/office/officeart/2018/2/layout/IconVerticalSolidList"/>
    <dgm:cxn modelId="{4A1D3E32-7C29-4966-AD85-54C3A1A870E5}" type="presParOf" srcId="{D973B171-1D77-4FE9-A9B8-D59FE794696E}" destId="{10534323-E07A-4353-992C-9F2B43B70B43}" srcOrd="4" destOrd="0" presId="urn:microsoft.com/office/officeart/2018/2/layout/IconVerticalSolidList"/>
    <dgm:cxn modelId="{C08BE7B1-A1ED-469F-B463-DCBF6638D6B6}" type="presParOf" srcId="{10534323-E07A-4353-992C-9F2B43B70B43}" destId="{A960FCA1-CB4A-4B66-9EFF-1A70FE011366}" srcOrd="0" destOrd="0" presId="urn:microsoft.com/office/officeart/2018/2/layout/IconVerticalSolidList"/>
    <dgm:cxn modelId="{0F814763-066D-4BA0-B83E-6586C0EE5DDF}" type="presParOf" srcId="{10534323-E07A-4353-992C-9F2B43B70B43}" destId="{CDADA797-A7BD-4001-AA07-3441A75183A4}" srcOrd="1" destOrd="0" presId="urn:microsoft.com/office/officeart/2018/2/layout/IconVerticalSolidList"/>
    <dgm:cxn modelId="{C3C05453-A5FF-4359-BAD9-D2BB98AEDD7D}" type="presParOf" srcId="{10534323-E07A-4353-992C-9F2B43B70B43}" destId="{0E603996-7DB2-4398-A789-46368A7554EA}" srcOrd="2" destOrd="0" presId="urn:microsoft.com/office/officeart/2018/2/layout/IconVerticalSolidList"/>
    <dgm:cxn modelId="{9EED676C-ED4A-46BE-B798-2F888875C54F}" type="presParOf" srcId="{10534323-E07A-4353-992C-9F2B43B70B43}" destId="{C717F223-30D9-4E5A-9BF6-6C3E82D21610}" srcOrd="3" destOrd="0" presId="urn:microsoft.com/office/officeart/2018/2/layout/IconVerticalSolidList"/>
    <dgm:cxn modelId="{E15D3EE5-8C59-45BC-A714-26085FB77497}" type="presParOf" srcId="{D973B171-1D77-4FE9-A9B8-D59FE794696E}" destId="{07E67CDB-FEC2-44A0-AE39-3F18F2C252D2}" srcOrd="5" destOrd="0" presId="urn:microsoft.com/office/officeart/2018/2/layout/IconVerticalSolidList"/>
    <dgm:cxn modelId="{34C79DFB-04FF-470A-AC1B-54CF775258DE}" type="presParOf" srcId="{D973B171-1D77-4FE9-A9B8-D59FE794696E}" destId="{9A216FE5-418D-40EF-ACBA-30FA6CAFD5AC}" srcOrd="6" destOrd="0" presId="urn:microsoft.com/office/officeart/2018/2/layout/IconVerticalSolidList"/>
    <dgm:cxn modelId="{601BB4F1-6519-4BDE-9682-5407738780FB}" type="presParOf" srcId="{9A216FE5-418D-40EF-ACBA-30FA6CAFD5AC}" destId="{A5E712FD-4FA4-42CF-AED2-A9B1A8C18DFF}" srcOrd="0" destOrd="0" presId="urn:microsoft.com/office/officeart/2018/2/layout/IconVerticalSolidList"/>
    <dgm:cxn modelId="{7614B874-80BB-43FF-893E-EE2340A93D3C}" type="presParOf" srcId="{9A216FE5-418D-40EF-ACBA-30FA6CAFD5AC}" destId="{14F55E09-706A-4EEB-9112-FEC51BFAD931}" srcOrd="1" destOrd="0" presId="urn:microsoft.com/office/officeart/2018/2/layout/IconVerticalSolidList"/>
    <dgm:cxn modelId="{245A1A0C-1F7E-4F49-B5FA-A1049F3934BE}" type="presParOf" srcId="{9A216FE5-418D-40EF-ACBA-30FA6CAFD5AC}" destId="{96971763-F040-4618-A19D-9A03F580D092}" srcOrd="2" destOrd="0" presId="urn:microsoft.com/office/officeart/2018/2/layout/IconVerticalSolidList"/>
    <dgm:cxn modelId="{B6E68343-D9BC-4929-ABED-B9CB901BEC84}" type="presParOf" srcId="{9A216FE5-418D-40EF-ACBA-30FA6CAFD5AC}" destId="{55C659F7-3D24-4642-BF45-D1233851BE87}" srcOrd="3" destOrd="0" presId="urn:microsoft.com/office/officeart/2018/2/layout/IconVerticalSolidList"/>
    <dgm:cxn modelId="{DF31C172-A69D-4AD5-B034-61A5CB1E2834}" type="presParOf" srcId="{D973B171-1D77-4FE9-A9B8-D59FE794696E}" destId="{3FB7C248-E23C-4380-919A-C4890783B3F2}" srcOrd="7" destOrd="0" presId="urn:microsoft.com/office/officeart/2018/2/layout/IconVerticalSolidList"/>
    <dgm:cxn modelId="{D8389A8E-FD3D-4FB2-B5E0-B646997E2CB1}" type="presParOf" srcId="{D973B171-1D77-4FE9-A9B8-D59FE794696E}" destId="{A1872E13-17DC-45A8-BF68-2CA184160C6C}" srcOrd="8" destOrd="0" presId="urn:microsoft.com/office/officeart/2018/2/layout/IconVerticalSolidList"/>
    <dgm:cxn modelId="{AD07FB8D-37DD-4ABE-AA1B-D22D79BAAF6C}" type="presParOf" srcId="{A1872E13-17DC-45A8-BF68-2CA184160C6C}" destId="{F2D170CE-C085-4E2C-BE67-C3120FE3CFCE}" srcOrd="0" destOrd="0" presId="urn:microsoft.com/office/officeart/2018/2/layout/IconVerticalSolidList"/>
    <dgm:cxn modelId="{76FD606E-84E2-4941-830E-126410C56258}" type="presParOf" srcId="{A1872E13-17DC-45A8-BF68-2CA184160C6C}" destId="{516CC988-A739-4D72-928B-DC83BC075362}" srcOrd="1" destOrd="0" presId="urn:microsoft.com/office/officeart/2018/2/layout/IconVerticalSolidList"/>
    <dgm:cxn modelId="{543B32A1-3F31-4486-812B-97351676190E}" type="presParOf" srcId="{A1872E13-17DC-45A8-BF68-2CA184160C6C}" destId="{CEE72CA9-5FF4-43AD-9FDB-00057A2E7129}" srcOrd="2" destOrd="0" presId="urn:microsoft.com/office/officeart/2018/2/layout/IconVerticalSolidList"/>
    <dgm:cxn modelId="{A53DBAAA-0485-4425-AD39-E868696AFD98}" type="presParOf" srcId="{A1872E13-17DC-45A8-BF68-2CA184160C6C}" destId="{40F3FABB-D47A-4732-AB91-6E9BC208DD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E99CD5-B31C-429B-A441-DBA91C2E775D}"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A4B39A73-15D6-450B-A92C-AE57DFED4716}">
      <dgm:prSet/>
      <dgm:spPr/>
      <dgm:t>
        <a:bodyPr/>
        <a:lstStyle/>
        <a:p>
          <a:r>
            <a:rPr lang="en-US" dirty="0"/>
            <a:t>To the </a:t>
          </a:r>
          <a:r>
            <a:rPr lang="en-US" b="1" i="1" u="sng" dirty="0"/>
            <a:t>left</a:t>
          </a:r>
          <a:r>
            <a:rPr lang="en-US" dirty="0"/>
            <a:t> of the plate:</a:t>
          </a:r>
        </a:p>
      </dgm:t>
    </dgm:pt>
    <dgm:pt modelId="{865F73C5-BF31-4E23-9089-B007681DAA99}" type="parTrans" cxnId="{48642782-5A0F-4FBF-B5CE-7901D40B0ADA}">
      <dgm:prSet/>
      <dgm:spPr/>
      <dgm:t>
        <a:bodyPr/>
        <a:lstStyle/>
        <a:p>
          <a:endParaRPr lang="en-US"/>
        </a:p>
      </dgm:t>
    </dgm:pt>
    <dgm:pt modelId="{B1E5E51E-F39A-4844-B949-B5CE75CBA9C2}" type="sibTrans" cxnId="{48642782-5A0F-4FBF-B5CE-7901D40B0ADA}">
      <dgm:prSet/>
      <dgm:spPr/>
      <dgm:t>
        <a:bodyPr/>
        <a:lstStyle/>
        <a:p>
          <a:endParaRPr lang="en-US"/>
        </a:p>
      </dgm:t>
    </dgm:pt>
    <dgm:pt modelId="{3835658F-68D5-4C75-8E2C-B802320EFB8C}">
      <dgm:prSet/>
      <dgm:spPr/>
      <dgm:t>
        <a:bodyPr/>
        <a:lstStyle/>
        <a:p>
          <a:r>
            <a:rPr lang="en-US"/>
            <a:t>Napkin</a:t>
          </a:r>
        </a:p>
      </dgm:t>
    </dgm:pt>
    <dgm:pt modelId="{EE7BF783-8DFE-4BDA-B88A-53B064C1F21B}" type="parTrans" cxnId="{40D5F050-E1FF-4322-A546-5369759CBA45}">
      <dgm:prSet/>
      <dgm:spPr/>
      <dgm:t>
        <a:bodyPr/>
        <a:lstStyle/>
        <a:p>
          <a:endParaRPr lang="en-US"/>
        </a:p>
      </dgm:t>
    </dgm:pt>
    <dgm:pt modelId="{7B56E62D-96DA-48ED-9240-EE12AA866129}" type="sibTrans" cxnId="{40D5F050-E1FF-4322-A546-5369759CBA45}">
      <dgm:prSet/>
      <dgm:spPr/>
      <dgm:t>
        <a:bodyPr/>
        <a:lstStyle/>
        <a:p>
          <a:endParaRPr lang="en-US"/>
        </a:p>
      </dgm:t>
    </dgm:pt>
    <dgm:pt modelId="{337F05C4-670C-4A2D-A833-35076B68133F}">
      <dgm:prSet/>
      <dgm:spPr/>
      <dgm:t>
        <a:bodyPr/>
        <a:lstStyle/>
        <a:p>
          <a:r>
            <a:rPr lang="en-US"/>
            <a:t>Forks</a:t>
          </a:r>
        </a:p>
      </dgm:t>
    </dgm:pt>
    <dgm:pt modelId="{B2BB3C23-840A-4843-8A5A-CA1D34BD423B}" type="parTrans" cxnId="{8DA3068B-D726-4E26-8FB2-83C64106C07E}">
      <dgm:prSet/>
      <dgm:spPr/>
      <dgm:t>
        <a:bodyPr/>
        <a:lstStyle/>
        <a:p>
          <a:endParaRPr lang="en-US"/>
        </a:p>
      </dgm:t>
    </dgm:pt>
    <dgm:pt modelId="{22BEC08A-0ECD-4E09-B5F1-832C50DB7B18}" type="sibTrans" cxnId="{8DA3068B-D726-4E26-8FB2-83C64106C07E}">
      <dgm:prSet/>
      <dgm:spPr/>
      <dgm:t>
        <a:bodyPr/>
        <a:lstStyle/>
        <a:p>
          <a:endParaRPr lang="en-US"/>
        </a:p>
      </dgm:t>
    </dgm:pt>
    <dgm:pt modelId="{B27BACA7-A1FB-488A-B732-CA7F0CF327C0}">
      <dgm:prSet/>
      <dgm:spPr/>
      <dgm:t>
        <a:bodyPr/>
        <a:lstStyle/>
        <a:p>
          <a:r>
            <a:rPr lang="en-US"/>
            <a:t>Bread and butter plate</a:t>
          </a:r>
        </a:p>
      </dgm:t>
    </dgm:pt>
    <dgm:pt modelId="{09349649-6E7C-45B2-8690-5EC51181FFF1}" type="parTrans" cxnId="{4F251436-A0D4-4B78-80EA-1E0A9BE74E17}">
      <dgm:prSet/>
      <dgm:spPr/>
      <dgm:t>
        <a:bodyPr/>
        <a:lstStyle/>
        <a:p>
          <a:endParaRPr lang="en-US"/>
        </a:p>
      </dgm:t>
    </dgm:pt>
    <dgm:pt modelId="{2C1C54BE-8C92-4689-A1F9-72ECCDF92C40}" type="sibTrans" cxnId="{4F251436-A0D4-4B78-80EA-1E0A9BE74E17}">
      <dgm:prSet/>
      <dgm:spPr/>
      <dgm:t>
        <a:bodyPr/>
        <a:lstStyle/>
        <a:p>
          <a:endParaRPr lang="en-US"/>
        </a:p>
      </dgm:t>
    </dgm:pt>
    <dgm:pt modelId="{F8D74E1C-B20B-4C50-86FE-4AAB8EEABCBA}">
      <dgm:prSet/>
      <dgm:spPr/>
      <dgm:t>
        <a:bodyPr/>
        <a:lstStyle/>
        <a:p>
          <a:r>
            <a:rPr lang="en-US" dirty="0"/>
            <a:t>To the </a:t>
          </a:r>
          <a:r>
            <a:rPr lang="en-US" b="1" i="1" u="sng" dirty="0"/>
            <a:t>right</a:t>
          </a:r>
          <a:r>
            <a:rPr lang="en-US" b="1" i="1" u="none" dirty="0"/>
            <a:t> </a:t>
          </a:r>
          <a:r>
            <a:rPr lang="en-US" dirty="0"/>
            <a:t>of the plate:</a:t>
          </a:r>
        </a:p>
      </dgm:t>
    </dgm:pt>
    <dgm:pt modelId="{C03DBECA-EFB1-4FE2-8EFE-9ABEEE8FA0B8}" type="parTrans" cxnId="{9492E8FC-76A2-4C01-AF05-9BC57DC0F17A}">
      <dgm:prSet/>
      <dgm:spPr/>
      <dgm:t>
        <a:bodyPr/>
        <a:lstStyle/>
        <a:p>
          <a:endParaRPr lang="en-US"/>
        </a:p>
      </dgm:t>
    </dgm:pt>
    <dgm:pt modelId="{72AA8105-6BDD-4B48-8A8D-2FB646CB2ACD}" type="sibTrans" cxnId="{9492E8FC-76A2-4C01-AF05-9BC57DC0F17A}">
      <dgm:prSet/>
      <dgm:spPr/>
      <dgm:t>
        <a:bodyPr/>
        <a:lstStyle/>
        <a:p>
          <a:endParaRPr lang="en-US"/>
        </a:p>
      </dgm:t>
    </dgm:pt>
    <dgm:pt modelId="{45673A78-BDF9-40AE-B906-8A8E30FF1CB7}">
      <dgm:prSet/>
      <dgm:spPr/>
      <dgm:t>
        <a:bodyPr/>
        <a:lstStyle/>
        <a:p>
          <a:r>
            <a:rPr lang="en-US"/>
            <a:t>Entrée knife</a:t>
          </a:r>
        </a:p>
      </dgm:t>
    </dgm:pt>
    <dgm:pt modelId="{B8507204-DA16-4650-AB51-C88E182449B5}" type="parTrans" cxnId="{FFC82077-E748-4B28-AB3B-8B6231A36E9A}">
      <dgm:prSet/>
      <dgm:spPr/>
      <dgm:t>
        <a:bodyPr/>
        <a:lstStyle/>
        <a:p>
          <a:endParaRPr lang="en-US"/>
        </a:p>
      </dgm:t>
    </dgm:pt>
    <dgm:pt modelId="{F4F11574-548D-4C06-BDF3-82B0F25120FD}" type="sibTrans" cxnId="{FFC82077-E748-4B28-AB3B-8B6231A36E9A}">
      <dgm:prSet/>
      <dgm:spPr/>
      <dgm:t>
        <a:bodyPr/>
        <a:lstStyle/>
        <a:p>
          <a:endParaRPr lang="en-US"/>
        </a:p>
      </dgm:t>
    </dgm:pt>
    <dgm:pt modelId="{6D6E3DB0-57F0-4433-9F2F-5F5757370655}">
      <dgm:prSet/>
      <dgm:spPr/>
      <dgm:t>
        <a:bodyPr/>
        <a:lstStyle/>
        <a:p>
          <a:r>
            <a:rPr lang="en-US"/>
            <a:t>Spoons</a:t>
          </a:r>
        </a:p>
      </dgm:t>
    </dgm:pt>
    <dgm:pt modelId="{3A0B607F-F701-40AB-BF88-6225AED7F98C}" type="parTrans" cxnId="{8014DFEC-6D5D-48CF-B523-CC52F6BF97CF}">
      <dgm:prSet/>
      <dgm:spPr/>
      <dgm:t>
        <a:bodyPr/>
        <a:lstStyle/>
        <a:p>
          <a:endParaRPr lang="en-US"/>
        </a:p>
      </dgm:t>
    </dgm:pt>
    <dgm:pt modelId="{99AE16DF-B38E-4246-9583-5532E0839CD9}" type="sibTrans" cxnId="{8014DFEC-6D5D-48CF-B523-CC52F6BF97CF}">
      <dgm:prSet/>
      <dgm:spPr/>
      <dgm:t>
        <a:bodyPr/>
        <a:lstStyle/>
        <a:p>
          <a:endParaRPr lang="en-US"/>
        </a:p>
      </dgm:t>
    </dgm:pt>
    <dgm:pt modelId="{75225CC5-A589-4C66-AE2F-52B077876E18}">
      <dgm:prSet/>
      <dgm:spPr/>
      <dgm:t>
        <a:bodyPr/>
        <a:lstStyle/>
        <a:p>
          <a:r>
            <a:rPr lang="en-US"/>
            <a:t>Drinks</a:t>
          </a:r>
        </a:p>
      </dgm:t>
    </dgm:pt>
    <dgm:pt modelId="{C04B0553-73B8-4AE9-A113-2EEB35DD5344}" type="parTrans" cxnId="{9159C125-C2B3-40FE-86F6-84AF0B359299}">
      <dgm:prSet/>
      <dgm:spPr/>
      <dgm:t>
        <a:bodyPr/>
        <a:lstStyle/>
        <a:p>
          <a:endParaRPr lang="en-US"/>
        </a:p>
      </dgm:t>
    </dgm:pt>
    <dgm:pt modelId="{60984CFB-71C5-4B8C-8E00-6858EF2A1230}" type="sibTrans" cxnId="{9159C125-C2B3-40FE-86F6-84AF0B359299}">
      <dgm:prSet/>
      <dgm:spPr/>
      <dgm:t>
        <a:bodyPr/>
        <a:lstStyle/>
        <a:p>
          <a:endParaRPr lang="en-US"/>
        </a:p>
      </dgm:t>
    </dgm:pt>
    <dgm:pt modelId="{FB7CE24D-EE1B-47BA-8B96-E791476EA7B2}" type="pres">
      <dgm:prSet presAssocID="{BEE99CD5-B31C-429B-A441-DBA91C2E775D}" presName="Name0" presStyleCnt="0">
        <dgm:presLayoutVars>
          <dgm:dir/>
          <dgm:animLvl val="lvl"/>
          <dgm:resizeHandles val="exact"/>
        </dgm:presLayoutVars>
      </dgm:prSet>
      <dgm:spPr/>
    </dgm:pt>
    <dgm:pt modelId="{254DBF7A-476B-47BD-878D-A2768AF9E2F2}" type="pres">
      <dgm:prSet presAssocID="{A4B39A73-15D6-450B-A92C-AE57DFED4716}" presName="composite" presStyleCnt="0"/>
      <dgm:spPr/>
    </dgm:pt>
    <dgm:pt modelId="{0637B916-D0DE-4C0F-8808-F2D36A767EE3}" type="pres">
      <dgm:prSet presAssocID="{A4B39A73-15D6-450B-A92C-AE57DFED4716}" presName="parTx" presStyleLbl="alignNode1" presStyleIdx="0" presStyleCnt="2">
        <dgm:presLayoutVars>
          <dgm:chMax val="0"/>
          <dgm:chPref val="0"/>
          <dgm:bulletEnabled val="1"/>
        </dgm:presLayoutVars>
      </dgm:prSet>
      <dgm:spPr/>
    </dgm:pt>
    <dgm:pt modelId="{E5A07F4E-8342-440C-89CB-6C376A2D3EF6}" type="pres">
      <dgm:prSet presAssocID="{A4B39A73-15D6-450B-A92C-AE57DFED4716}" presName="desTx" presStyleLbl="alignAccFollowNode1" presStyleIdx="0" presStyleCnt="2">
        <dgm:presLayoutVars>
          <dgm:bulletEnabled val="1"/>
        </dgm:presLayoutVars>
      </dgm:prSet>
      <dgm:spPr/>
    </dgm:pt>
    <dgm:pt modelId="{819FB9C5-6C6A-47D2-BC6A-26272AB406B8}" type="pres">
      <dgm:prSet presAssocID="{B1E5E51E-F39A-4844-B949-B5CE75CBA9C2}" presName="space" presStyleCnt="0"/>
      <dgm:spPr/>
    </dgm:pt>
    <dgm:pt modelId="{3482F814-9A96-4DA5-B46E-8C3460C645C3}" type="pres">
      <dgm:prSet presAssocID="{F8D74E1C-B20B-4C50-86FE-4AAB8EEABCBA}" presName="composite" presStyleCnt="0"/>
      <dgm:spPr/>
    </dgm:pt>
    <dgm:pt modelId="{303FA9B8-DC85-490F-BCEE-62D5B2472B73}" type="pres">
      <dgm:prSet presAssocID="{F8D74E1C-B20B-4C50-86FE-4AAB8EEABCBA}" presName="parTx" presStyleLbl="alignNode1" presStyleIdx="1" presStyleCnt="2">
        <dgm:presLayoutVars>
          <dgm:chMax val="0"/>
          <dgm:chPref val="0"/>
          <dgm:bulletEnabled val="1"/>
        </dgm:presLayoutVars>
      </dgm:prSet>
      <dgm:spPr/>
    </dgm:pt>
    <dgm:pt modelId="{B9ECB711-67DA-4B3B-85FF-49087EF67E6F}" type="pres">
      <dgm:prSet presAssocID="{F8D74E1C-B20B-4C50-86FE-4AAB8EEABCBA}" presName="desTx" presStyleLbl="alignAccFollowNode1" presStyleIdx="1" presStyleCnt="2">
        <dgm:presLayoutVars>
          <dgm:bulletEnabled val="1"/>
        </dgm:presLayoutVars>
      </dgm:prSet>
      <dgm:spPr/>
    </dgm:pt>
  </dgm:ptLst>
  <dgm:cxnLst>
    <dgm:cxn modelId="{9159C125-C2B3-40FE-86F6-84AF0B359299}" srcId="{F8D74E1C-B20B-4C50-86FE-4AAB8EEABCBA}" destId="{75225CC5-A589-4C66-AE2F-52B077876E18}" srcOrd="2" destOrd="0" parTransId="{C04B0553-73B8-4AE9-A113-2EEB35DD5344}" sibTransId="{60984CFB-71C5-4B8C-8E00-6858EF2A1230}"/>
    <dgm:cxn modelId="{16C7A32C-BA8D-477A-A41E-9E8A7D3D8719}" type="presOf" srcId="{337F05C4-670C-4A2D-A833-35076B68133F}" destId="{E5A07F4E-8342-440C-89CB-6C376A2D3EF6}" srcOrd="0" destOrd="1" presId="urn:microsoft.com/office/officeart/2005/8/layout/hList1"/>
    <dgm:cxn modelId="{B44F7631-C74E-47AE-86F1-C238302D3AAD}" type="presOf" srcId="{A4B39A73-15D6-450B-A92C-AE57DFED4716}" destId="{0637B916-D0DE-4C0F-8808-F2D36A767EE3}" srcOrd="0" destOrd="0" presId="urn:microsoft.com/office/officeart/2005/8/layout/hList1"/>
    <dgm:cxn modelId="{4F251436-A0D4-4B78-80EA-1E0A9BE74E17}" srcId="{A4B39A73-15D6-450B-A92C-AE57DFED4716}" destId="{B27BACA7-A1FB-488A-B732-CA7F0CF327C0}" srcOrd="2" destOrd="0" parTransId="{09349649-6E7C-45B2-8690-5EC51181FFF1}" sibTransId="{2C1C54BE-8C92-4689-A1F9-72ECCDF92C40}"/>
    <dgm:cxn modelId="{40D5F050-E1FF-4322-A546-5369759CBA45}" srcId="{A4B39A73-15D6-450B-A92C-AE57DFED4716}" destId="{3835658F-68D5-4C75-8E2C-B802320EFB8C}" srcOrd="0" destOrd="0" parTransId="{EE7BF783-8DFE-4BDA-B88A-53B064C1F21B}" sibTransId="{7B56E62D-96DA-48ED-9240-EE12AA866129}"/>
    <dgm:cxn modelId="{D0877E5F-2971-4CDE-B718-3C0ED9CDF79D}" type="presOf" srcId="{6D6E3DB0-57F0-4433-9F2F-5F5757370655}" destId="{B9ECB711-67DA-4B3B-85FF-49087EF67E6F}" srcOrd="0" destOrd="1" presId="urn:microsoft.com/office/officeart/2005/8/layout/hList1"/>
    <dgm:cxn modelId="{FFC82077-E748-4B28-AB3B-8B6231A36E9A}" srcId="{F8D74E1C-B20B-4C50-86FE-4AAB8EEABCBA}" destId="{45673A78-BDF9-40AE-B906-8A8E30FF1CB7}" srcOrd="0" destOrd="0" parTransId="{B8507204-DA16-4650-AB51-C88E182449B5}" sibTransId="{F4F11574-548D-4C06-BDF3-82B0F25120FD}"/>
    <dgm:cxn modelId="{48642782-5A0F-4FBF-B5CE-7901D40B0ADA}" srcId="{BEE99CD5-B31C-429B-A441-DBA91C2E775D}" destId="{A4B39A73-15D6-450B-A92C-AE57DFED4716}" srcOrd="0" destOrd="0" parTransId="{865F73C5-BF31-4E23-9089-B007681DAA99}" sibTransId="{B1E5E51E-F39A-4844-B949-B5CE75CBA9C2}"/>
    <dgm:cxn modelId="{ACFEB483-89EA-4C97-8114-9391E98FEA0A}" type="presOf" srcId="{B27BACA7-A1FB-488A-B732-CA7F0CF327C0}" destId="{E5A07F4E-8342-440C-89CB-6C376A2D3EF6}" srcOrd="0" destOrd="2" presId="urn:microsoft.com/office/officeart/2005/8/layout/hList1"/>
    <dgm:cxn modelId="{8DA3068B-D726-4E26-8FB2-83C64106C07E}" srcId="{A4B39A73-15D6-450B-A92C-AE57DFED4716}" destId="{337F05C4-670C-4A2D-A833-35076B68133F}" srcOrd="1" destOrd="0" parTransId="{B2BB3C23-840A-4843-8A5A-CA1D34BD423B}" sibTransId="{22BEC08A-0ECD-4E09-B5F1-832C50DB7B18}"/>
    <dgm:cxn modelId="{2E0860A9-1997-406A-932D-DBEF67245050}" type="presOf" srcId="{3835658F-68D5-4C75-8E2C-B802320EFB8C}" destId="{E5A07F4E-8342-440C-89CB-6C376A2D3EF6}" srcOrd="0" destOrd="0" presId="urn:microsoft.com/office/officeart/2005/8/layout/hList1"/>
    <dgm:cxn modelId="{FA5285D2-2EE8-430F-A8C7-28E02AF28476}" type="presOf" srcId="{F8D74E1C-B20B-4C50-86FE-4AAB8EEABCBA}" destId="{303FA9B8-DC85-490F-BCEE-62D5B2472B73}" srcOrd="0" destOrd="0" presId="urn:microsoft.com/office/officeart/2005/8/layout/hList1"/>
    <dgm:cxn modelId="{7FFDBCE3-10C8-4392-89E4-67FF2D3E1BB8}" type="presOf" srcId="{BEE99CD5-B31C-429B-A441-DBA91C2E775D}" destId="{FB7CE24D-EE1B-47BA-8B96-E791476EA7B2}" srcOrd="0" destOrd="0" presId="urn:microsoft.com/office/officeart/2005/8/layout/hList1"/>
    <dgm:cxn modelId="{4D8438E6-9E4C-4472-B321-5FE69851FE7E}" type="presOf" srcId="{75225CC5-A589-4C66-AE2F-52B077876E18}" destId="{B9ECB711-67DA-4B3B-85FF-49087EF67E6F}" srcOrd="0" destOrd="2" presId="urn:microsoft.com/office/officeart/2005/8/layout/hList1"/>
    <dgm:cxn modelId="{8014DFEC-6D5D-48CF-B523-CC52F6BF97CF}" srcId="{F8D74E1C-B20B-4C50-86FE-4AAB8EEABCBA}" destId="{6D6E3DB0-57F0-4433-9F2F-5F5757370655}" srcOrd="1" destOrd="0" parTransId="{3A0B607F-F701-40AB-BF88-6225AED7F98C}" sibTransId="{99AE16DF-B38E-4246-9583-5532E0839CD9}"/>
    <dgm:cxn modelId="{8F8CB7F6-E5A1-420B-893D-C92744CA246B}" type="presOf" srcId="{45673A78-BDF9-40AE-B906-8A8E30FF1CB7}" destId="{B9ECB711-67DA-4B3B-85FF-49087EF67E6F}" srcOrd="0" destOrd="0" presId="urn:microsoft.com/office/officeart/2005/8/layout/hList1"/>
    <dgm:cxn modelId="{9492E8FC-76A2-4C01-AF05-9BC57DC0F17A}" srcId="{BEE99CD5-B31C-429B-A441-DBA91C2E775D}" destId="{F8D74E1C-B20B-4C50-86FE-4AAB8EEABCBA}" srcOrd="1" destOrd="0" parTransId="{C03DBECA-EFB1-4FE2-8EFE-9ABEEE8FA0B8}" sibTransId="{72AA8105-6BDD-4B48-8A8D-2FB646CB2ACD}"/>
    <dgm:cxn modelId="{F7F2F82B-E52E-417E-BE39-FD27755EF0A5}" type="presParOf" srcId="{FB7CE24D-EE1B-47BA-8B96-E791476EA7B2}" destId="{254DBF7A-476B-47BD-878D-A2768AF9E2F2}" srcOrd="0" destOrd="0" presId="urn:microsoft.com/office/officeart/2005/8/layout/hList1"/>
    <dgm:cxn modelId="{F6B083E2-79CD-41F4-B861-CB45CA3BEDC7}" type="presParOf" srcId="{254DBF7A-476B-47BD-878D-A2768AF9E2F2}" destId="{0637B916-D0DE-4C0F-8808-F2D36A767EE3}" srcOrd="0" destOrd="0" presId="urn:microsoft.com/office/officeart/2005/8/layout/hList1"/>
    <dgm:cxn modelId="{9B07BD66-8292-43E2-8124-0473F9464580}" type="presParOf" srcId="{254DBF7A-476B-47BD-878D-A2768AF9E2F2}" destId="{E5A07F4E-8342-440C-89CB-6C376A2D3EF6}" srcOrd="1" destOrd="0" presId="urn:microsoft.com/office/officeart/2005/8/layout/hList1"/>
    <dgm:cxn modelId="{DC7D6667-4037-434F-B3F5-0FFBBFB61950}" type="presParOf" srcId="{FB7CE24D-EE1B-47BA-8B96-E791476EA7B2}" destId="{819FB9C5-6C6A-47D2-BC6A-26272AB406B8}" srcOrd="1" destOrd="0" presId="urn:microsoft.com/office/officeart/2005/8/layout/hList1"/>
    <dgm:cxn modelId="{D4A17536-1526-4CC5-B2A6-BD627FCEE06C}" type="presParOf" srcId="{FB7CE24D-EE1B-47BA-8B96-E791476EA7B2}" destId="{3482F814-9A96-4DA5-B46E-8C3460C645C3}" srcOrd="2" destOrd="0" presId="urn:microsoft.com/office/officeart/2005/8/layout/hList1"/>
    <dgm:cxn modelId="{8EB8B13C-9763-48F2-8257-8F89461EC91C}" type="presParOf" srcId="{3482F814-9A96-4DA5-B46E-8C3460C645C3}" destId="{303FA9B8-DC85-490F-BCEE-62D5B2472B73}" srcOrd="0" destOrd="0" presId="urn:microsoft.com/office/officeart/2005/8/layout/hList1"/>
    <dgm:cxn modelId="{FD7EB715-3DA3-47EE-94C2-18B8AE519305}" type="presParOf" srcId="{3482F814-9A96-4DA5-B46E-8C3460C645C3}" destId="{B9ECB711-67DA-4B3B-85FF-49087EF67E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3BE44E-4AAD-4D9B-ADFE-DFB2041B815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ADE894A4-F6D8-4539-BD3E-E2B55056E114}">
      <dgm:prSet/>
      <dgm:spPr/>
      <dgm:t>
        <a:bodyPr/>
        <a:lstStyle/>
        <a:p>
          <a:r>
            <a:rPr lang="en-US"/>
            <a:t>Once seated, unfold your napkin and place it on your lap for the entire meal to use occasionally for wiping lips and fingers</a:t>
          </a:r>
        </a:p>
      </dgm:t>
    </dgm:pt>
    <dgm:pt modelId="{EFE8A647-176E-43C3-B267-4562F1C0E7B2}" type="parTrans" cxnId="{933F5B04-6E93-461D-9BA1-D275A752ED5A}">
      <dgm:prSet/>
      <dgm:spPr/>
      <dgm:t>
        <a:bodyPr/>
        <a:lstStyle/>
        <a:p>
          <a:endParaRPr lang="en-US"/>
        </a:p>
      </dgm:t>
    </dgm:pt>
    <dgm:pt modelId="{75897FC6-3E8B-4844-9A04-4875A43E2164}" type="sibTrans" cxnId="{933F5B04-6E93-461D-9BA1-D275A752ED5A}">
      <dgm:prSet/>
      <dgm:spPr/>
      <dgm:t>
        <a:bodyPr/>
        <a:lstStyle/>
        <a:p>
          <a:endParaRPr lang="en-US"/>
        </a:p>
      </dgm:t>
    </dgm:pt>
    <dgm:pt modelId="{990FB9E1-750C-46C4-ACEC-8FB772D1841D}">
      <dgm:prSet/>
      <dgm:spPr/>
      <dgm:t>
        <a:bodyPr/>
        <a:lstStyle/>
        <a:p>
          <a:r>
            <a:rPr lang="en-US"/>
            <a:t>If for some reason you must get up from the table, place the napkin on the seat of the chair</a:t>
          </a:r>
        </a:p>
      </dgm:t>
    </dgm:pt>
    <dgm:pt modelId="{37765714-DF04-4607-AAC6-5EBFECE85E3F}" type="parTrans" cxnId="{C90E8C4A-C598-4CC7-8F57-0791DB9D42A8}">
      <dgm:prSet/>
      <dgm:spPr/>
      <dgm:t>
        <a:bodyPr/>
        <a:lstStyle/>
        <a:p>
          <a:endParaRPr lang="en-US"/>
        </a:p>
      </dgm:t>
    </dgm:pt>
    <dgm:pt modelId="{80FCC144-DB00-421B-9135-4111C2D947EB}" type="sibTrans" cxnId="{C90E8C4A-C598-4CC7-8F57-0791DB9D42A8}">
      <dgm:prSet/>
      <dgm:spPr/>
      <dgm:t>
        <a:bodyPr/>
        <a:lstStyle/>
        <a:p>
          <a:endParaRPr lang="en-US"/>
        </a:p>
      </dgm:t>
    </dgm:pt>
    <dgm:pt modelId="{DE2BBD5D-A597-4394-A7B3-D0833E501560}">
      <dgm:prSet/>
      <dgm:spPr/>
      <dgm:t>
        <a:bodyPr/>
        <a:lstStyle/>
        <a:p>
          <a:r>
            <a:rPr lang="en-US"/>
            <a:t>Leave the napkin tidily on the place setting at the end of the dinner</a:t>
          </a:r>
        </a:p>
      </dgm:t>
    </dgm:pt>
    <dgm:pt modelId="{BF3723B2-5ABB-4F21-AEB8-E173E68AEA90}" type="parTrans" cxnId="{ADA63E36-8A95-49A9-8C4C-45893E811D79}">
      <dgm:prSet/>
      <dgm:spPr/>
      <dgm:t>
        <a:bodyPr/>
        <a:lstStyle/>
        <a:p>
          <a:endParaRPr lang="en-US"/>
        </a:p>
      </dgm:t>
    </dgm:pt>
    <dgm:pt modelId="{4C6694EB-BE4E-455A-999A-594F068F77FF}" type="sibTrans" cxnId="{ADA63E36-8A95-49A9-8C4C-45893E811D79}">
      <dgm:prSet/>
      <dgm:spPr/>
      <dgm:t>
        <a:bodyPr/>
        <a:lstStyle/>
        <a:p>
          <a:endParaRPr lang="en-US"/>
        </a:p>
      </dgm:t>
    </dgm:pt>
    <dgm:pt modelId="{55EADD1C-78E7-42C1-8E0F-518754A5DF01}">
      <dgm:prSet/>
      <dgm:spPr/>
      <dgm:t>
        <a:bodyPr/>
        <a:lstStyle/>
        <a:p>
          <a:endParaRPr lang="en-US"/>
        </a:p>
        <a:p>
          <a:r>
            <a:rPr lang="en-US"/>
            <a:t>Sit properly and straight in your chair and avoid placing your elbows on the table when eating</a:t>
          </a:r>
        </a:p>
      </dgm:t>
    </dgm:pt>
    <dgm:pt modelId="{D0F440D7-FE76-479C-8E0A-D53BEFDB39D3}" type="parTrans" cxnId="{8A1AC20F-BECE-4B4F-99EE-E56F1BAF2287}">
      <dgm:prSet/>
      <dgm:spPr/>
      <dgm:t>
        <a:bodyPr/>
        <a:lstStyle/>
        <a:p>
          <a:endParaRPr lang="en-US"/>
        </a:p>
      </dgm:t>
    </dgm:pt>
    <dgm:pt modelId="{CBC4710D-A88E-41FE-83D6-46AA7F3E8BC8}" type="sibTrans" cxnId="{8A1AC20F-BECE-4B4F-99EE-E56F1BAF2287}">
      <dgm:prSet/>
      <dgm:spPr/>
      <dgm:t>
        <a:bodyPr/>
        <a:lstStyle/>
        <a:p>
          <a:endParaRPr lang="en-US"/>
        </a:p>
      </dgm:t>
    </dgm:pt>
    <dgm:pt modelId="{FC9BCBDC-0095-45D8-8700-0E3DEB6536D5}">
      <dgm:prSet/>
      <dgm:spPr/>
      <dgm:t>
        <a:bodyPr/>
        <a:lstStyle/>
        <a:p>
          <a:r>
            <a:rPr lang="en-US"/>
            <a:t>It is acceptable to prop your elbows on the table while conversing between courses</a:t>
          </a:r>
        </a:p>
      </dgm:t>
    </dgm:pt>
    <dgm:pt modelId="{463434BD-0E9D-4E4B-B04D-81156D003890}" type="parTrans" cxnId="{3E9FEA61-BC6A-4C01-8A98-0DF88F841C30}">
      <dgm:prSet/>
      <dgm:spPr/>
      <dgm:t>
        <a:bodyPr/>
        <a:lstStyle/>
        <a:p>
          <a:endParaRPr lang="en-US"/>
        </a:p>
      </dgm:t>
    </dgm:pt>
    <dgm:pt modelId="{ED76C1EA-24B5-4833-99B9-E79BE5828DA6}" type="sibTrans" cxnId="{3E9FEA61-BC6A-4C01-8A98-0DF88F841C30}">
      <dgm:prSet/>
      <dgm:spPr/>
      <dgm:t>
        <a:bodyPr/>
        <a:lstStyle/>
        <a:p>
          <a:endParaRPr lang="en-US"/>
        </a:p>
      </dgm:t>
    </dgm:pt>
    <dgm:pt modelId="{A27CC477-FAE2-4CE8-ABE4-D1863B476999}">
      <dgm:prSet/>
      <dgm:spPr/>
      <dgm:t>
        <a:bodyPr/>
        <a:lstStyle/>
        <a:p>
          <a:r>
            <a:rPr lang="en-US" dirty="0"/>
            <a:t>Wait until everyone has their food before you begin eating</a:t>
          </a:r>
        </a:p>
      </dgm:t>
    </dgm:pt>
    <dgm:pt modelId="{3F779E44-3F96-41FB-9E89-55E37E98B275}" type="parTrans" cxnId="{8F6F3964-3E0E-4E4A-9F35-CDCF1EA8597A}">
      <dgm:prSet/>
      <dgm:spPr/>
      <dgm:t>
        <a:bodyPr/>
        <a:lstStyle/>
        <a:p>
          <a:endParaRPr lang="en-US"/>
        </a:p>
      </dgm:t>
    </dgm:pt>
    <dgm:pt modelId="{07212217-198D-4AC3-87F1-503F78F6AF56}" type="sibTrans" cxnId="{8F6F3964-3E0E-4E4A-9F35-CDCF1EA8597A}">
      <dgm:prSet/>
      <dgm:spPr/>
      <dgm:t>
        <a:bodyPr/>
        <a:lstStyle/>
        <a:p>
          <a:endParaRPr lang="en-US"/>
        </a:p>
      </dgm:t>
    </dgm:pt>
    <dgm:pt modelId="{E49533DB-21FA-4F18-8865-BFDAB9A6EB30}">
      <dgm:prSet/>
      <dgm:spPr/>
      <dgm:t>
        <a:bodyPr/>
        <a:lstStyle/>
        <a:p>
          <a:r>
            <a:rPr lang="en-US"/>
            <a:t>When someone asks for the salt, pass it along with the pepper – they travel in pairs!</a:t>
          </a:r>
        </a:p>
      </dgm:t>
    </dgm:pt>
    <dgm:pt modelId="{697F1E0B-E5EC-4A4F-9D44-FC7BCF41BE1F}" type="parTrans" cxnId="{1D281473-22A8-402B-9B9B-E6D8AC37DA53}">
      <dgm:prSet/>
      <dgm:spPr/>
      <dgm:t>
        <a:bodyPr/>
        <a:lstStyle/>
        <a:p>
          <a:endParaRPr lang="en-US"/>
        </a:p>
      </dgm:t>
    </dgm:pt>
    <dgm:pt modelId="{F1E0B990-25EE-4E7E-BFB1-BC53118BFB3D}" type="sibTrans" cxnId="{1D281473-22A8-402B-9B9B-E6D8AC37DA53}">
      <dgm:prSet/>
      <dgm:spPr/>
      <dgm:t>
        <a:bodyPr/>
        <a:lstStyle/>
        <a:p>
          <a:endParaRPr lang="en-US"/>
        </a:p>
      </dgm:t>
    </dgm:pt>
    <dgm:pt modelId="{39FC0553-F3EB-47B6-9618-658965DCDD71}">
      <dgm:prSet/>
      <dgm:spPr/>
      <dgm:t>
        <a:bodyPr/>
        <a:lstStyle/>
        <a:p>
          <a:r>
            <a:rPr lang="en-US"/>
            <a:t>Chew with your mouth closed</a:t>
          </a:r>
        </a:p>
      </dgm:t>
    </dgm:pt>
    <dgm:pt modelId="{006FBF7B-57D8-47C3-8BA0-46DD70143A11}" type="parTrans" cxnId="{9941ABDE-8A52-42DC-9A21-AD230D5ED2B0}">
      <dgm:prSet/>
      <dgm:spPr/>
      <dgm:t>
        <a:bodyPr/>
        <a:lstStyle/>
        <a:p>
          <a:endParaRPr lang="en-US"/>
        </a:p>
      </dgm:t>
    </dgm:pt>
    <dgm:pt modelId="{8AC017C0-0B02-48A8-BD42-1D0BFF71BF58}" type="sibTrans" cxnId="{9941ABDE-8A52-42DC-9A21-AD230D5ED2B0}">
      <dgm:prSet/>
      <dgm:spPr/>
      <dgm:t>
        <a:bodyPr/>
        <a:lstStyle/>
        <a:p>
          <a:endParaRPr lang="en-US"/>
        </a:p>
      </dgm:t>
    </dgm:pt>
    <dgm:pt modelId="{B30E3E16-8DBC-44EE-AAF7-DDEF99A809E9}">
      <dgm:prSet/>
      <dgm:spPr/>
      <dgm:t>
        <a:bodyPr/>
        <a:lstStyle/>
        <a:p>
          <a:endParaRPr lang="en-US"/>
        </a:p>
        <a:p>
          <a:r>
            <a:rPr lang="en-US"/>
            <a:t>Hold the knife and fork with the handles in the palm of the hand, forefinger on top, and thumb underneath</a:t>
          </a:r>
        </a:p>
      </dgm:t>
    </dgm:pt>
    <dgm:pt modelId="{FE5B2898-2D98-4E2A-A002-28ED32DE0C95}" type="parTrans" cxnId="{B3154CC5-C97E-4AC1-8F9C-C8C3621ADE8D}">
      <dgm:prSet/>
      <dgm:spPr/>
      <dgm:t>
        <a:bodyPr/>
        <a:lstStyle/>
        <a:p>
          <a:endParaRPr lang="en-US"/>
        </a:p>
      </dgm:t>
    </dgm:pt>
    <dgm:pt modelId="{47B637BE-D2D7-4A0E-BC2D-D1F6559EE93C}" type="sibTrans" cxnId="{B3154CC5-C97E-4AC1-8F9C-C8C3621ADE8D}">
      <dgm:prSet/>
      <dgm:spPr/>
      <dgm:t>
        <a:bodyPr/>
        <a:lstStyle/>
        <a:p>
          <a:endParaRPr lang="en-US"/>
        </a:p>
      </dgm:t>
    </dgm:pt>
    <dgm:pt modelId="{4BEA28D6-61FC-4D31-B7DE-D93D755FA04B}">
      <dgm:prSet/>
      <dgm:spPr/>
      <dgm:t>
        <a:bodyPr/>
        <a:lstStyle/>
        <a:p>
          <a:r>
            <a:rPr lang="en-US"/>
            <a:t>When finished eating, place the utensils side by side in the center of the plate</a:t>
          </a:r>
        </a:p>
      </dgm:t>
    </dgm:pt>
    <dgm:pt modelId="{AA8F6953-21EE-4A7F-86D8-39FFD828C3EF}" type="parTrans" cxnId="{FF3C77A3-3778-4DCD-BFEB-0A39559B8D40}">
      <dgm:prSet/>
      <dgm:spPr/>
      <dgm:t>
        <a:bodyPr/>
        <a:lstStyle/>
        <a:p>
          <a:endParaRPr lang="en-US"/>
        </a:p>
      </dgm:t>
    </dgm:pt>
    <dgm:pt modelId="{C5353975-D017-46FF-AB7C-F0C754C9FD7F}" type="sibTrans" cxnId="{FF3C77A3-3778-4DCD-BFEB-0A39559B8D40}">
      <dgm:prSet/>
      <dgm:spPr/>
      <dgm:t>
        <a:bodyPr/>
        <a:lstStyle/>
        <a:p>
          <a:endParaRPr lang="en-US"/>
        </a:p>
      </dgm:t>
    </dgm:pt>
    <dgm:pt modelId="{F3BFB8DF-BCBD-4150-B584-6A3228D92CF3}">
      <dgm:prSet/>
      <dgm:spPr/>
      <dgm:t>
        <a:bodyPr/>
        <a:lstStyle/>
        <a:p>
          <a:endParaRPr lang="en-US"/>
        </a:p>
        <a:p>
          <a:r>
            <a:rPr lang="en-US"/>
            <a:t>It is polite to eat a small amount of food if it is not to your liking</a:t>
          </a:r>
        </a:p>
      </dgm:t>
    </dgm:pt>
    <dgm:pt modelId="{0971ECD5-B3AD-4D6F-8396-BD8F5251F3A7}" type="parTrans" cxnId="{46810A47-AB8D-49F4-A2ED-D9F6E0F91A29}">
      <dgm:prSet/>
      <dgm:spPr/>
      <dgm:t>
        <a:bodyPr/>
        <a:lstStyle/>
        <a:p>
          <a:endParaRPr lang="en-US"/>
        </a:p>
      </dgm:t>
    </dgm:pt>
    <dgm:pt modelId="{96B37756-F5C4-4ECB-8ADE-5F4E98239D65}" type="sibTrans" cxnId="{46810A47-AB8D-49F4-A2ED-D9F6E0F91A29}">
      <dgm:prSet/>
      <dgm:spPr/>
      <dgm:t>
        <a:bodyPr/>
        <a:lstStyle/>
        <a:p>
          <a:endParaRPr lang="en-US"/>
        </a:p>
      </dgm:t>
    </dgm:pt>
    <dgm:pt modelId="{2A3E6EFD-78BD-483E-8186-B87B22C20651}">
      <dgm:prSet/>
      <dgm:spPr/>
      <dgm:t>
        <a:bodyPr/>
        <a:lstStyle/>
        <a:p>
          <a:r>
            <a:rPr lang="en-US"/>
            <a:t>At the very least, cut it up a little and move it around the plate</a:t>
          </a:r>
        </a:p>
      </dgm:t>
    </dgm:pt>
    <dgm:pt modelId="{C91AF9C4-5FF1-42AD-9A06-974B1C8DF1B7}" type="parTrans" cxnId="{3426AB9B-1E65-4877-BBDE-F4B3B20C8278}">
      <dgm:prSet/>
      <dgm:spPr/>
      <dgm:t>
        <a:bodyPr/>
        <a:lstStyle/>
        <a:p>
          <a:endParaRPr lang="en-US"/>
        </a:p>
      </dgm:t>
    </dgm:pt>
    <dgm:pt modelId="{D514A6D5-A8E2-4CE2-AE71-FCF41FF6F295}" type="sibTrans" cxnId="{3426AB9B-1E65-4877-BBDE-F4B3B20C8278}">
      <dgm:prSet/>
      <dgm:spPr/>
      <dgm:t>
        <a:bodyPr/>
        <a:lstStyle/>
        <a:p>
          <a:endParaRPr lang="en-US"/>
        </a:p>
      </dgm:t>
    </dgm:pt>
    <dgm:pt modelId="{68DCF235-0878-4FD4-B1EC-840E2FFE0F45}">
      <dgm:prSet/>
      <dgm:spPr/>
      <dgm:t>
        <a:bodyPr/>
        <a:lstStyle/>
        <a:p>
          <a:r>
            <a:rPr lang="en-US"/>
            <a:t>Always make a point of thanking the host/hostess for their hospitality before leaving</a:t>
          </a:r>
        </a:p>
      </dgm:t>
    </dgm:pt>
    <dgm:pt modelId="{345024B2-01F4-4E90-B6E0-68EFB7E043ED}" type="parTrans" cxnId="{3243339B-1B4E-4056-9167-F5C972AE2DC0}">
      <dgm:prSet/>
      <dgm:spPr/>
      <dgm:t>
        <a:bodyPr/>
        <a:lstStyle/>
        <a:p>
          <a:endParaRPr lang="en-US"/>
        </a:p>
      </dgm:t>
    </dgm:pt>
    <dgm:pt modelId="{6BCE8AA8-226D-44A1-963D-07EC879CCA2B}" type="sibTrans" cxnId="{3243339B-1B4E-4056-9167-F5C972AE2DC0}">
      <dgm:prSet/>
      <dgm:spPr/>
      <dgm:t>
        <a:bodyPr/>
        <a:lstStyle/>
        <a:p>
          <a:endParaRPr lang="en-US"/>
        </a:p>
      </dgm:t>
    </dgm:pt>
    <dgm:pt modelId="{947FC329-63A6-44F3-980D-2A63BE68BA8F}">
      <dgm:prSet phldr="0"/>
      <dgm:spPr/>
      <dgm:t>
        <a:bodyPr/>
        <a:lstStyle/>
        <a:p>
          <a:pPr rtl="0"/>
          <a:r>
            <a:rPr lang="en-US">
              <a:latin typeface="Calisto MT" panose="02040603050505030304"/>
            </a:rPr>
            <a:t>When determining which utensil to use first, follow the "outside-in" rule. Use utensils on the outside first and work your way inward. </a:t>
          </a:r>
        </a:p>
      </dgm:t>
    </dgm:pt>
    <dgm:pt modelId="{56596D31-E698-4914-AFE9-7CA257068380}" type="parTrans" cxnId="{AB25E3B7-DD03-499D-902A-20C228BF90CD}">
      <dgm:prSet/>
      <dgm:spPr/>
    </dgm:pt>
    <dgm:pt modelId="{596FCF22-4AE2-4E17-850F-24E55417CA54}" type="sibTrans" cxnId="{AB25E3B7-DD03-499D-902A-20C228BF90CD}">
      <dgm:prSet/>
      <dgm:spPr/>
    </dgm:pt>
    <dgm:pt modelId="{0BD63E98-4FB1-4F07-9359-A0ED122FC62F}" type="pres">
      <dgm:prSet presAssocID="{D03BE44E-4AAD-4D9B-ADFE-DFB2041B8153}" presName="diagram" presStyleCnt="0">
        <dgm:presLayoutVars>
          <dgm:dir/>
          <dgm:resizeHandles val="exact"/>
        </dgm:presLayoutVars>
      </dgm:prSet>
      <dgm:spPr/>
    </dgm:pt>
    <dgm:pt modelId="{95BDCF5E-D12F-4E9C-B866-BAE49B6EA978}" type="pres">
      <dgm:prSet presAssocID="{ADE894A4-F6D8-4539-BD3E-E2B55056E114}" presName="node" presStyleLbl="node1" presStyleIdx="0" presStyleCnt="9">
        <dgm:presLayoutVars>
          <dgm:bulletEnabled val="1"/>
        </dgm:presLayoutVars>
      </dgm:prSet>
      <dgm:spPr/>
    </dgm:pt>
    <dgm:pt modelId="{B0DD2BD0-38A5-4917-9DF9-14274DB0A7BF}" type="pres">
      <dgm:prSet presAssocID="{75897FC6-3E8B-4844-9A04-4875A43E2164}" presName="sibTrans" presStyleCnt="0"/>
      <dgm:spPr/>
    </dgm:pt>
    <dgm:pt modelId="{C0C66EBA-3683-4479-83FC-7EA17ED92DFD}" type="pres">
      <dgm:prSet presAssocID="{55EADD1C-78E7-42C1-8E0F-518754A5DF01}" presName="node" presStyleLbl="node1" presStyleIdx="1" presStyleCnt="9">
        <dgm:presLayoutVars>
          <dgm:bulletEnabled val="1"/>
        </dgm:presLayoutVars>
      </dgm:prSet>
      <dgm:spPr/>
    </dgm:pt>
    <dgm:pt modelId="{BB89D4DF-D934-4C88-A3C1-AC349111FC48}" type="pres">
      <dgm:prSet presAssocID="{CBC4710D-A88E-41FE-83D6-46AA7F3E8BC8}" presName="sibTrans" presStyleCnt="0"/>
      <dgm:spPr/>
    </dgm:pt>
    <dgm:pt modelId="{89D9B4B2-1B01-45E4-995B-815E0D343B32}" type="pres">
      <dgm:prSet presAssocID="{A27CC477-FAE2-4CE8-ABE4-D1863B476999}" presName="node" presStyleLbl="node1" presStyleIdx="2" presStyleCnt="9">
        <dgm:presLayoutVars>
          <dgm:bulletEnabled val="1"/>
        </dgm:presLayoutVars>
      </dgm:prSet>
      <dgm:spPr/>
    </dgm:pt>
    <dgm:pt modelId="{3649DCC5-0BD3-468B-9136-8330E407AC0D}" type="pres">
      <dgm:prSet presAssocID="{07212217-198D-4AC3-87F1-503F78F6AF56}" presName="sibTrans" presStyleCnt="0"/>
      <dgm:spPr/>
    </dgm:pt>
    <dgm:pt modelId="{8CEBA8DC-8569-42CF-8C8C-266665B72B94}" type="pres">
      <dgm:prSet presAssocID="{E49533DB-21FA-4F18-8865-BFDAB9A6EB30}" presName="node" presStyleLbl="node1" presStyleIdx="3" presStyleCnt="9">
        <dgm:presLayoutVars>
          <dgm:bulletEnabled val="1"/>
        </dgm:presLayoutVars>
      </dgm:prSet>
      <dgm:spPr/>
    </dgm:pt>
    <dgm:pt modelId="{E85B9D14-32B7-4F32-A901-2374C44857F3}" type="pres">
      <dgm:prSet presAssocID="{F1E0B990-25EE-4E7E-BFB1-BC53118BFB3D}" presName="sibTrans" presStyleCnt="0"/>
      <dgm:spPr/>
    </dgm:pt>
    <dgm:pt modelId="{9585EEC5-809D-4553-8193-27894EBF6FAA}" type="pres">
      <dgm:prSet presAssocID="{947FC329-63A6-44F3-980D-2A63BE68BA8F}" presName="node" presStyleLbl="node1" presStyleIdx="4" presStyleCnt="9">
        <dgm:presLayoutVars>
          <dgm:bulletEnabled val="1"/>
        </dgm:presLayoutVars>
      </dgm:prSet>
      <dgm:spPr/>
    </dgm:pt>
    <dgm:pt modelId="{7208523C-94AB-4F7E-803B-501A261A16D5}" type="pres">
      <dgm:prSet presAssocID="{596FCF22-4AE2-4E17-850F-24E55417CA54}" presName="sibTrans" presStyleCnt="0"/>
      <dgm:spPr/>
    </dgm:pt>
    <dgm:pt modelId="{824605CB-3047-44EF-93A8-A5AD595388A6}" type="pres">
      <dgm:prSet presAssocID="{39FC0553-F3EB-47B6-9618-658965DCDD71}" presName="node" presStyleLbl="node1" presStyleIdx="5" presStyleCnt="9">
        <dgm:presLayoutVars>
          <dgm:bulletEnabled val="1"/>
        </dgm:presLayoutVars>
      </dgm:prSet>
      <dgm:spPr/>
    </dgm:pt>
    <dgm:pt modelId="{4F669601-D3D9-4250-91FE-3FA2FB99976B}" type="pres">
      <dgm:prSet presAssocID="{8AC017C0-0B02-48A8-BD42-1D0BFF71BF58}" presName="sibTrans" presStyleCnt="0"/>
      <dgm:spPr/>
    </dgm:pt>
    <dgm:pt modelId="{A18D9537-12FA-4A14-8B9B-7263C3E2325B}" type="pres">
      <dgm:prSet presAssocID="{B30E3E16-8DBC-44EE-AAF7-DDEF99A809E9}" presName="node" presStyleLbl="node1" presStyleIdx="6" presStyleCnt="9">
        <dgm:presLayoutVars>
          <dgm:bulletEnabled val="1"/>
        </dgm:presLayoutVars>
      </dgm:prSet>
      <dgm:spPr/>
    </dgm:pt>
    <dgm:pt modelId="{AE6175B1-A484-4316-AA7E-A5BD7C43D71C}" type="pres">
      <dgm:prSet presAssocID="{47B637BE-D2D7-4A0E-BC2D-D1F6559EE93C}" presName="sibTrans" presStyleCnt="0"/>
      <dgm:spPr/>
    </dgm:pt>
    <dgm:pt modelId="{22C621B4-E943-4EA9-B811-EFE5B4921C2A}" type="pres">
      <dgm:prSet presAssocID="{F3BFB8DF-BCBD-4150-B584-6A3228D92CF3}" presName="node" presStyleLbl="node1" presStyleIdx="7" presStyleCnt="9">
        <dgm:presLayoutVars>
          <dgm:bulletEnabled val="1"/>
        </dgm:presLayoutVars>
      </dgm:prSet>
      <dgm:spPr/>
    </dgm:pt>
    <dgm:pt modelId="{AC1C05EC-5F63-4207-82F3-CA07772FC9E4}" type="pres">
      <dgm:prSet presAssocID="{96B37756-F5C4-4ECB-8ADE-5F4E98239D65}" presName="sibTrans" presStyleCnt="0"/>
      <dgm:spPr/>
    </dgm:pt>
    <dgm:pt modelId="{1C9D2E6E-8D21-4ED3-855C-8541A6A6D31B}" type="pres">
      <dgm:prSet presAssocID="{68DCF235-0878-4FD4-B1EC-840E2FFE0F45}" presName="node" presStyleLbl="node1" presStyleIdx="8" presStyleCnt="9">
        <dgm:presLayoutVars>
          <dgm:bulletEnabled val="1"/>
        </dgm:presLayoutVars>
      </dgm:prSet>
      <dgm:spPr/>
    </dgm:pt>
  </dgm:ptLst>
  <dgm:cxnLst>
    <dgm:cxn modelId="{933F5B04-6E93-461D-9BA1-D275A752ED5A}" srcId="{D03BE44E-4AAD-4D9B-ADFE-DFB2041B8153}" destId="{ADE894A4-F6D8-4539-BD3E-E2B55056E114}" srcOrd="0" destOrd="0" parTransId="{EFE8A647-176E-43C3-B267-4562F1C0E7B2}" sibTransId="{75897FC6-3E8B-4844-9A04-4875A43E2164}"/>
    <dgm:cxn modelId="{8A8F9008-E2F6-4B5B-9EE6-2F3BC03A2D57}" type="presOf" srcId="{D03BE44E-4AAD-4D9B-ADFE-DFB2041B8153}" destId="{0BD63E98-4FB1-4F07-9359-A0ED122FC62F}" srcOrd="0" destOrd="0" presId="urn:microsoft.com/office/officeart/2005/8/layout/default"/>
    <dgm:cxn modelId="{8A1AC20F-BECE-4B4F-99EE-E56F1BAF2287}" srcId="{D03BE44E-4AAD-4D9B-ADFE-DFB2041B8153}" destId="{55EADD1C-78E7-42C1-8E0F-518754A5DF01}" srcOrd="1" destOrd="0" parTransId="{D0F440D7-FE76-479C-8E0A-D53BEFDB39D3}" sibTransId="{CBC4710D-A88E-41FE-83D6-46AA7F3E8BC8}"/>
    <dgm:cxn modelId="{C88CAD17-D005-4811-AEA7-DA5AA52E210A}" type="presOf" srcId="{B30E3E16-8DBC-44EE-AAF7-DDEF99A809E9}" destId="{A18D9537-12FA-4A14-8B9B-7263C3E2325B}" srcOrd="0" destOrd="0" presId="urn:microsoft.com/office/officeart/2005/8/layout/default"/>
    <dgm:cxn modelId="{ADA63E36-8A95-49A9-8C4C-45893E811D79}" srcId="{ADE894A4-F6D8-4539-BD3E-E2B55056E114}" destId="{DE2BBD5D-A597-4394-A7B3-D0833E501560}" srcOrd="1" destOrd="0" parTransId="{BF3723B2-5ABB-4F21-AEB8-E173E68AEA90}" sibTransId="{4C6694EB-BE4E-455A-999A-594F068F77FF}"/>
    <dgm:cxn modelId="{46810A47-AB8D-49F4-A2ED-D9F6E0F91A29}" srcId="{D03BE44E-4AAD-4D9B-ADFE-DFB2041B8153}" destId="{F3BFB8DF-BCBD-4150-B584-6A3228D92CF3}" srcOrd="7" destOrd="0" parTransId="{0971ECD5-B3AD-4D6F-8396-BD8F5251F3A7}" sibTransId="{96B37756-F5C4-4ECB-8ADE-5F4E98239D65}"/>
    <dgm:cxn modelId="{C90E8C4A-C598-4CC7-8F57-0791DB9D42A8}" srcId="{ADE894A4-F6D8-4539-BD3E-E2B55056E114}" destId="{990FB9E1-750C-46C4-ACEC-8FB772D1841D}" srcOrd="0" destOrd="0" parTransId="{37765714-DF04-4607-AAC6-5EBFECE85E3F}" sibTransId="{80FCC144-DB00-421B-9135-4111C2D947EB}"/>
    <dgm:cxn modelId="{171BE251-2F8C-4B3E-B00B-C63D8C15DF9F}" type="presOf" srcId="{4BEA28D6-61FC-4D31-B7DE-D93D755FA04B}" destId="{A18D9537-12FA-4A14-8B9B-7263C3E2325B}" srcOrd="0" destOrd="1" presId="urn:microsoft.com/office/officeart/2005/8/layout/default"/>
    <dgm:cxn modelId="{D7896261-3A54-4A86-8575-825F73C5578A}" type="presOf" srcId="{947FC329-63A6-44F3-980D-2A63BE68BA8F}" destId="{9585EEC5-809D-4553-8193-27894EBF6FAA}" srcOrd="0" destOrd="0" presId="urn:microsoft.com/office/officeart/2005/8/layout/default"/>
    <dgm:cxn modelId="{3E9FEA61-BC6A-4C01-8A98-0DF88F841C30}" srcId="{55EADD1C-78E7-42C1-8E0F-518754A5DF01}" destId="{FC9BCBDC-0095-45D8-8700-0E3DEB6536D5}" srcOrd="0" destOrd="0" parTransId="{463434BD-0E9D-4E4B-B04D-81156D003890}" sibTransId="{ED76C1EA-24B5-4833-99B9-E79BE5828DA6}"/>
    <dgm:cxn modelId="{8F6F3964-3E0E-4E4A-9F35-CDCF1EA8597A}" srcId="{D03BE44E-4AAD-4D9B-ADFE-DFB2041B8153}" destId="{A27CC477-FAE2-4CE8-ABE4-D1863B476999}" srcOrd="2" destOrd="0" parTransId="{3F779E44-3F96-41FB-9E89-55E37E98B275}" sibTransId="{07212217-198D-4AC3-87F1-503F78F6AF56}"/>
    <dgm:cxn modelId="{D8BF8968-4BE9-4AEB-A156-BEB76BCFA1CC}" type="presOf" srcId="{A27CC477-FAE2-4CE8-ABE4-D1863B476999}" destId="{89D9B4B2-1B01-45E4-995B-815E0D343B32}" srcOrd="0" destOrd="0" presId="urn:microsoft.com/office/officeart/2005/8/layout/default"/>
    <dgm:cxn modelId="{1D281473-22A8-402B-9B9B-E6D8AC37DA53}" srcId="{D03BE44E-4AAD-4D9B-ADFE-DFB2041B8153}" destId="{E49533DB-21FA-4F18-8865-BFDAB9A6EB30}" srcOrd="3" destOrd="0" parTransId="{697F1E0B-E5EC-4A4F-9D44-FC7BCF41BE1F}" sibTransId="{F1E0B990-25EE-4E7E-BFB1-BC53118BFB3D}"/>
    <dgm:cxn modelId="{146F947B-CA25-44B6-B893-F401CE781E40}" type="presOf" srcId="{F3BFB8DF-BCBD-4150-B584-6A3228D92CF3}" destId="{22C621B4-E943-4EA9-B811-EFE5B4921C2A}" srcOrd="0" destOrd="0" presId="urn:microsoft.com/office/officeart/2005/8/layout/default"/>
    <dgm:cxn modelId="{18B32C9B-7287-4754-8D34-ABA0CAA83EE2}" type="presOf" srcId="{E49533DB-21FA-4F18-8865-BFDAB9A6EB30}" destId="{8CEBA8DC-8569-42CF-8C8C-266665B72B94}" srcOrd="0" destOrd="0" presId="urn:microsoft.com/office/officeart/2005/8/layout/default"/>
    <dgm:cxn modelId="{3243339B-1B4E-4056-9167-F5C972AE2DC0}" srcId="{D03BE44E-4AAD-4D9B-ADFE-DFB2041B8153}" destId="{68DCF235-0878-4FD4-B1EC-840E2FFE0F45}" srcOrd="8" destOrd="0" parTransId="{345024B2-01F4-4E90-B6E0-68EFB7E043ED}" sibTransId="{6BCE8AA8-226D-44A1-963D-07EC879CCA2B}"/>
    <dgm:cxn modelId="{3426AB9B-1E65-4877-BBDE-F4B3B20C8278}" srcId="{F3BFB8DF-BCBD-4150-B584-6A3228D92CF3}" destId="{2A3E6EFD-78BD-483E-8186-B87B22C20651}" srcOrd="0" destOrd="0" parTransId="{C91AF9C4-5FF1-42AD-9A06-974B1C8DF1B7}" sibTransId="{D514A6D5-A8E2-4CE2-AE71-FCF41FF6F295}"/>
    <dgm:cxn modelId="{C986249F-39A1-49B1-8792-CB42D5954F94}" type="presOf" srcId="{39FC0553-F3EB-47B6-9618-658965DCDD71}" destId="{824605CB-3047-44EF-93A8-A5AD595388A6}" srcOrd="0" destOrd="0" presId="urn:microsoft.com/office/officeart/2005/8/layout/default"/>
    <dgm:cxn modelId="{FF3C77A3-3778-4DCD-BFEB-0A39559B8D40}" srcId="{B30E3E16-8DBC-44EE-AAF7-DDEF99A809E9}" destId="{4BEA28D6-61FC-4D31-B7DE-D93D755FA04B}" srcOrd="0" destOrd="0" parTransId="{AA8F6953-21EE-4A7F-86D8-39FFD828C3EF}" sibTransId="{C5353975-D017-46FF-AB7C-F0C754C9FD7F}"/>
    <dgm:cxn modelId="{AEFBBCA4-970E-42D4-BE6E-41BA3FB138EA}" type="presOf" srcId="{DE2BBD5D-A597-4394-A7B3-D0833E501560}" destId="{95BDCF5E-D12F-4E9C-B866-BAE49B6EA978}" srcOrd="0" destOrd="2" presId="urn:microsoft.com/office/officeart/2005/8/layout/default"/>
    <dgm:cxn modelId="{7D8FEBA6-8A51-4DF0-A09C-8ECE7B0D0941}" type="presOf" srcId="{ADE894A4-F6D8-4539-BD3E-E2B55056E114}" destId="{95BDCF5E-D12F-4E9C-B866-BAE49B6EA978}" srcOrd="0" destOrd="0" presId="urn:microsoft.com/office/officeart/2005/8/layout/default"/>
    <dgm:cxn modelId="{07C651A8-C33C-4667-A9A6-8A816136A743}" type="presOf" srcId="{55EADD1C-78E7-42C1-8E0F-518754A5DF01}" destId="{C0C66EBA-3683-4479-83FC-7EA17ED92DFD}" srcOrd="0" destOrd="0" presId="urn:microsoft.com/office/officeart/2005/8/layout/default"/>
    <dgm:cxn modelId="{AB25E3B7-DD03-499D-902A-20C228BF90CD}" srcId="{D03BE44E-4AAD-4D9B-ADFE-DFB2041B8153}" destId="{947FC329-63A6-44F3-980D-2A63BE68BA8F}" srcOrd="4" destOrd="0" parTransId="{56596D31-E698-4914-AFE9-7CA257068380}" sibTransId="{596FCF22-4AE2-4E17-850F-24E55417CA54}"/>
    <dgm:cxn modelId="{B3154CC5-C97E-4AC1-8F9C-C8C3621ADE8D}" srcId="{D03BE44E-4AAD-4D9B-ADFE-DFB2041B8153}" destId="{B30E3E16-8DBC-44EE-AAF7-DDEF99A809E9}" srcOrd="6" destOrd="0" parTransId="{FE5B2898-2D98-4E2A-A002-28ED32DE0C95}" sibTransId="{47B637BE-D2D7-4A0E-BC2D-D1F6559EE93C}"/>
    <dgm:cxn modelId="{706232D9-4555-4D0D-8B09-D90C9C93C110}" type="presOf" srcId="{2A3E6EFD-78BD-483E-8186-B87B22C20651}" destId="{22C621B4-E943-4EA9-B811-EFE5B4921C2A}" srcOrd="0" destOrd="1" presId="urn:microsoft.com/office/officeart/2005/8/layout/default"/>
    <dgm:cxn modelId="{5F6E63D9-F894-4070-B80E-DF6D3E537FE3}" type="presOf" srcId="{68DCF235-0878-4FD4-B1EC-840E2FFE0F45}" destId="{1C9D2E6E-8D21-4ED3-855C-8541A6A6D31B}" srcOrd="0" destOrd="0" presId="urn:microsoft.com/office/officeart/2005/8/layout/default"/>
    <dgm:cxn modelId="{9941ABDE-8A52-42DC-9A21-AD230D5ED2B0}" srcId="{D03BE44E-4AAD-4D9B-ADFE-DFB2041B8153}" destId="{39FC0553-F3EB-47B6-9618-658965DCDD71}" srcOrd="5" destOrd="0" parTransId="{006FBF7B-57D8-47C3-8BA0-46DD70143A11}" sibTransId="{8AC017C0-0B02-48A8-BD42-1D0BFF71BF58}"/>
    <dgm:cxn modelId="{8BD5A5E2-0723-4477-8172-D4137475E7F6}" type="presOf" srcId="{990FB9E1-750C-46C4-ACEC-8FB772D1841D}" destId="{95BDCF5E-D12F-4E9C-B866-BAE49B6EA978}" srcOrd="0" destOrd="1" presId="urn:microsoft.com/office/officeart/2005/8/layout/default"/>
    <dgm:cxn modelId="{958453EF-7380-47C8-9E7F-B84F0D131123}" type="presOf" srcId="{FC9BCBDC-0095-45D8-8700-0E3DEB6536D5}" destId="{C0C66EBA-3683-4479-83FC-7EA17ED92DFD}" srcOrd="0" destOrd="1" presId="urn:microsoft.com/office/officeart/2005/8/layout/default"/>
    <dgm:cxn modelId="{9AC0D3DE-8B87-42DE-9A3F-F19627430464}" type="presParOf" srcId="{0BD63E98-4FB1-4F07-9359-A0ED122FC62F}" destId="{95BDCF5E-D12F-4E9C-B866-BAE49B6EA978}" srcOrd="0" destOrd="0" presId="urn:microsoft.com/office/officeart/2005/8/layout/default"/>
    <dgm:cxn modelId="{4332183E-39C0-46D8-891C-BCE55FBD051D}" type="presParOf" srcId="{0BD63E98-4FB1-4F07-9359-A0ED122FC62F}" destId="{B0DD2BD0-38A5-4917-9DF9-14274DB0A7BF}" srcOrd="1" destOrd="0" presId="urn:microsoft.com/office/officeart/2005/8/layout/default"/>
    <dgm:cxn modelId="{8FF0F4FD-668E-4554-824D-B86D01635EE0}" type="presParOf" srcId="{0BD63E98-4FB1-4F07-9359-A0ED122FC62F}" destId="{C0C66EBA-3683-4479-83FC-7EA17ED92DFD}" srcOrd="2" destOrd="0" presId="urn:microsoft.com/office/officeart/2005/8/layout/default"/>
    <dgm:cxn modelId="{430103E4-07D1-4760-A127-5904515A244D}" type="presParOf" srcId="{0BD63E98-4FB1-4F07-9359-A0ED122FC62F}" destId="{BB89D4DF-D934-4C88-A3C1-AC349111FC48}" srcOrd="3" destOrd="0" presId="urn:microsoft.com/office/officeart/2005/8/layout/default"/>
    <dgm:cxn modelId="{CB3E3026-82C3-45DC-82FD-7A4DDF8A0BCF}" type="presParOf" srcId="{0BD63E98-4FB1-4F07-9359-A0ED122FC62F}" destId="{89D9B4B2-1B01-45E4-995B-815E0D343B32}" srcOrd="4" destOrd="0" presId="urn:microsoft.com/office/officeart/2005/8/layout/default"/>
    <dgm:cxn modelId="{07CCEC6A-D39E-4C1E-919E-4B4C46DD0BCE}" type="presParOf" srcId="{0BD63E98-4FB1-4F07-9359-A0ED122FC62F}" destId="{3649DCC5-0BD3-468B-9136-8330E407AC0D}" srcOrd="5" destOrd="0" presId="urn:microsoft.com/office/officeart/2005/8/layout/default"/>
    <dgm:cxn modelId="{8C7816E8-8AC1-48DB-9F6D-033440EE68F3}" type="presParOf" srcId="{0BD63E98-4FB1-4F07-9359-A0ED122FC62F}" destId="{8CEBA8DC-8569-42CF-8C8C-266665B72B94}" srcOrd="6" destOrd="0" presId="urn:microsoft.com/office/officeart/2005/8/layout/default"/>
    <dgm:cxn modelId="{1C2724C9-F995-4B7D-9F5B-A1BC3946181B}" type="presParOf" srcId="{0BD63E98-4FB1-4F07-9359-A0ED122FC62F}" destId="{E85B9D14-32B7-4F32-A901-2374C44857F3}" srcOrd="7" destOrd="0" presId="urn:microsoft.com/office/officeart/2005/8/layout/default"/>
    <dgm:cxn modelId="{70485B45-65E8-487F-909F-C936A13AC5FB}" type="presParOf" srcId="{0BD63E98-4FB1-4F07-9359-A0ED122FC62F}" destId="{9585EEC5-809D-4553-8193-27894EBF6FAA}" srcOrd="8" destOrd="0" presId="urn:microsoft.com/office/officeart/2005/8/layout/default"/>
    <dgm:cxn modelId="{C97B5737-5BB8-405D-B32F-32982D6EA1F9}" type="presParOf" srcId="{0BD63E98-4FB1-4F07-9359-A0ED122FC62F}" destId="{7208523C-94AB-4F7E-803B-501A261A16D5}" srcOrd="9" destOrd="0" presId="urn:microsoft.com/office/officeart/2005/8/layout/default"/>
    <dgm:cxn modelId="{C509450A-BFF9-4FBD-8539-1BDC1C239BCE}" type="presParOf" srcId="{0BD63E98-4FB1-4F07-9359-A0ED122FC62F}" destId="{824605CB-3047-44EF-93A8-A5AD595388A6}" srcOrd="10" destOrd="0" presId="urn:microsoft.com/office/officeart/2005/8/layout/default"/>
    <dgm:cxn modelId="{7987E25D-7394-435C-B450-FA66535A947A}" type="presParOf" srcId="{0BD63E98-4FB1-4F07-9359-A0ED122FC62F}" destId="{4F669601-D3D9-4250-91FE-3FA2FB99976B}" srcOrd="11" destOrd="0" presId="urn:microsoft.com/office/officeart/2005/8/layout/default"/>
    <dgm:cxn modelId="{BD30A0F7-7CEB-4B98-A540-F55E161AFD3E}" type="presParOf" srcId="{0BD63E98-4FB1-4F07-9359-A0ED122FC62F}" destId="{A18D9537-12FA-4A14-8B9B-7263C3E2325B}" srcOrd="12" destOrd="0" presId="urn:microsoft.com/office/officeart/2005/8/layout/default"/>
    <dgm:cxn modelId="{6BD6AB93-BFF9-4ABC-A32E-38D648ACBDF1}" type="presParOf" srcId="{0BD63E98-4FB1-4F07-9359-A0ED122FC62F}" destId="{AE6175B1-A484-4316-AA7E-A5BD7C43D71C}" srcOrd="13" destOrd="0" presId="urn:microsoft.com/office/officeart/2005/8/layout/default"/>
    <dgm:cxn modelId="{B9931E58-F3E3-4179-AC5C-C4F67BE5D9FA}" type="presParOf" srcId="{0BD63E98-4FB1-4F07-9359-A0ED122FC62F}" destId="{22C621B4-E943-4EA9-B811-EFE5B4921C2A}" srcOrd="14" destOrd="0" presId="urn:microsoft.com/office/officeart/2005/8/layout/default"/>
    <dgm:cxn modelId="{35F661EB-8C17-4265-A83C-748AD49D88A9}" type="presParOf" srcId="{0BD63E98-4FB1-4F07-9359-A0ED122FC62F}" destId="{AC1C05EC-5F63-4207-82F3-CA07772FC9E4}" srcOrd="15" destOrd="0" presId="urn:microsoft.com/office/officeart/2005/8/layout/default"/>
    <dgm:cxn modelId="{7A12BECF-B026-4494-9EA2-ACF045FDCE99}" type="presParOf" srcId="{0BD63E98-4FB1-4F07-9359-A0ED122FC62F}" destId="{1C9D2E6E-8D21-4ED3-855C-8541A6A6D31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64D3D7-40F3-44E7-875D-EB83CD1015B7}"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2E330144-466F-463F-BB6E-65E52071BD18}">
      <dgm:prSet/>
      <dgm:spPr/>
      <dgm:t>
        <a:bodyPr/>
        <a:lstStyle/>
        <a:p>
          <a:r>
            <a:rPr lang="en-US"/>
            <a:t>Never begin eating before a signal from the host/hostess to do so</a:t>
          </a:r>
        </a:p>
      </dgm:t>
    </dgm:pt>
    <dgm:pt modelId="{642A7DBD-504F-40C6-8486-933285FBB1DE}" type="parTrans" cxnId="{04555DED-7AE1-4C94-9A81-1BC9761B7CBD}">
      <dgm:prSet/>
      <dgm:spPr/>
      <dgm:t>
        <a:bodyPr/>
        <a:lstStyle/>
        <a:p>
          <a:endParaRPr lang="en-US"/>
        </a:p>
      </dgm:t>
    </dgm:pt>
    <dgm:pt modelId="{52261568-755E-493F-8B36-118520E37739}" type="sibTrans" cxnId="{04555DED-7AE1-4C94-9A81-1BC9761B7CBD}">
      <dgm:prSet/>
      <dgm:spPr/>
      <dgm:t>
        <a:bodyPr/>
        <a:lstStyle/>
        <a:p>
          <a:endParaRPr lang="en-US"/>
        </a:p>
      </dgm:t>
    </dgm:pt>
    <dgm:pt modelId="{47F74322-5755-46CF-8CBB-A22683B639BF}">
      <dgm:prSet/>
      <dgm:spPr/>
      <dgm:t>
        <a:bodyPr/>
        <a:lstStyle/>
        <a:p>
          <a:r>
            <a:rPr lang="en-US" dirty="0"/>
            <a:t>Do not stretch across the table crossing other guests to reach food, wine, or condiments</a:t>
          </a:r>
        </a:p>
      </dgm:t>
    </dgm:pt>
    <dgm:pt modelId="{F72CC4D2-8938-4E47-AF07-5A3E6BE0C27E}" type="parTrans" cxnId="{B1FF5FE0-52AD-406F-B927-5CE0C5C744DD}">
      <dgm:prSet/>
      <dgm:spPr/>
      <dgm:t>
        <a:bodyPr/>
        <a:lstStyle/>
        <a:p>
          <a:endParaRPr lang="en-US"/>
        </a:p>
      </dgm:t>
    </dgm:pt>
    <dgm:pt modelId="{A37BEE2B-D841-45C0-ADDB-E8C9AD935ABB}" type="sibTrans" cxnId="{B1FF5FE0-52AD-406F-B927-5CE0C5C744DD}">
      <dgm:prSet/>
      <dgm:spPr/>
      <dgm:t>
        <a:bodyPr/>
        <a:lstStyle/>
        <a:p>
          <a:endParaRPr lang="en-US"/>
        </a:p>
      </dgm:t>
    </dgm:pt>
    <dgm:pt modelId="{D52FB0DD-C33F-4280-9D14-95B83B666A43}">
      <dgm:prSet/>
      <dgm:spPr/>
      <dgm:t>
        <a:bodyPr/>
        <a:lstStyle/>
        <a:p>
          <a:r>
            <a:rPr lang="en-US"/>
            <a:t>Instead, ask a guest sitting close to you to pass the item to you</a:t>
          </a:r>
        </a:p>
      </dgm:t>
    </dgm:pt>
    <dgm:pt modelId="{3FABD34E-EB5D-4878-B914-B92E11217918}" type="parTrans" cxnId="{CB37DD65-F35B-4032-B0FE-7B4DBCBB9206}">
      <dgm:prSet/>
      <dgm:spPr/>
      <dgm:t>
        <a:bodyPr/>
        <a:lstStyle/>
        <a:p>
          <a:endParaRPr lang="en-US"/>
        </a:p>
      </dgm:t>
    </dgm:pt>
    <dgm:pt modelId="{23D0FAEB-EAD7-404A-BE80-9D405B053030}" type="sibTrans" cxnId="{CB37DD65-F35B-4032-B0FE-7B4DBCBB9206}">
      <dgm:prSet/>
      <dgm:spPr/>
      <dgm:t>
        <a:bodyPr/>
        <a:lstStyle/>
        <a:p>
          <a:endParaRPr lang="en-US"/>
        </a:p>
      </dgm:t>
    </dgm:pt>
    <dgm:pt modelId="{2BBC8E49-49BF-40CA-BE43-5F0DB86C99AE}">
      <dgm:prSet/>
      <dgm:spPr/>
      <dgm:t>
        <a:bodyPr/>
        <a:lstStyle/>
        <a:p>
          <a:r>
            <a:rPr lang="en-US"/>
            <a:t>Refrain from offering criticism about a meal</a:t>
          </a:r>
        </a:p>
      </dgm:t>
    </dgm:pt>
    <dgm:pt modelId="{3DC25342-871B-4FF5-96F4-5CB06270F6B6}" type="parTrans" cxnId="{F4F7B674-4638-48B5-9D7F-4080012AFB28}">
      <dgm:prSet/>
      <dgm:spPr/>
      <dgm:t>
        <a:bodyPr/>
        <a:lstStyle/>
        <a:p>
          <a:endParaRPr lang="en-US"/>
        </a:p>
      </dgm:t>
    </dgm:pt>
    <dgm:pt modelId="{CBB0F06A-D5C6-40B7-8497-5D634AC5E9CC}" type="sibTrans" cxnId="{F4F7B674-4638-48B5-9D7F-4080012AFB28}">
      <dgm:prSet/>
      <dgm:spPr/>
      <dgm:t>
        <a:bodyPr/>
        <a:lstStyle/>
        <a:p>
          <a:endParaRPr lang="en-US"/>
        </a:p>
      </dgm:t>
    </dgm:pt>
    <dgm:pt modelId="{08E27DCB-1B05-4C0F-9276-AAC5F6D6D928}">
      <dgm:prSet/>
      <dgm:spPr/>
      <dgm:t>
        <a:bodyPr/>
        <a:lstStyle/>
        <a:p>
          <a:r>
            <a:rPr lang="en-US"/>
            <a:t>If you are unable to pay any compliments, remain silent on the subject</a:t>
          </a:r>
        </a:p>
      </dgm:t>
    </dgm:pt>
    <dgm:pt modelId="{0A0ACE1E-FCCF-495C-B846-8F46BC993054}" type="parTrans" cxnId="{2F51C044-F7F7-43E3-ABBB-F051D696532D}">
      <dgm:prSet/>
      <dgm:spPr/>
      <dgm:t>
        <a:bodyPr/>
        <a:lstStyle/>
        <a:p>
          <a:endParaRPr lang="en-US"/>
        </a:p>
      </dgm:t>
    </dgm:pt>
    <dgm:pt modelId="{9B179B0D-BA30-487F-9362-31700C2DAAC1}" type="sibTrans" cxnId="{2F51C044-F7F7-43E3-ABBB-F051D696532D}">
      <dgm:prSet/>
      <dgm:spPr/>
      <dgm:t>
        <a:bodyPr/>
        <a:lstStyle/>
        <a:p>
          <a:endParaRPr lang="en-US"/>
        </a:p>
      </dgm:t>
    </dgm:pt>
    <dgm:pt modelId="{35D89FBD-5405-46B7-AEFF-887697784478}">
      <dgm:prSet/>
      <dgm:spPr/>
      <dgm:t>
        <a:bodyPr/>
        <a:lstStyle/>
        <a:p>
          <a:r>
            <a:rPr lang="en-US"/>
            <a:t>Unless toothpicks are provided, avoid picking teeth or licking fingers during a meal</a:t>
          </a:r>
        </a:p>
      </dgm:t>
    </dgm:pt>
    <dgm:pt modelId="{A34A4548-9F0D-40F3-A207-D8948BB14BF5}" type="parTrans" cxnId="{8E6797C5-DB38-4BE5-BEC9-D756C55AF449}">
      <dgm:prSet/>
      <dgm:spPr/>
      <dgm:t>
        <a:bodyPr/>
        <a:lstStyle/>
        <a:p>
          <a:endParaRPr lang="en-US"/>
        </a:p>
      </dgm:t>
    </dgm:pt>
    <dgm:pt modelId="{940573ED-8C34-460B-884B-0264B9E3B105}" type="sibTrans" cxnId="{8E6797C5-DB38-4BE5-BEC9-D756C55AF449}">
      <dgm:prSet/>
      <dgm:spPr/>
      <dgm:t>
        <a:bodyPr/>
        <a:lstStyle/>
        <a:p>
          <a:endParaRPr lang="en-US"/>
        </a:p>
      </dgm:t>
    </dgm:pt>
    <dgm:pt modelId="{CBCE37E3-3FC9-4DC0-B708-124B59570B20}">
      <dgm:prSet/>
      <dgm:spPr/>
      <dgm:t>
        <a:bodyPr/>
        <a:lstStyle/>
        <a:p>
          <a:r>
            <a:rPr lang="en-US" dirty="0"/>
            <a:t>As you can image, this can be very unattractive</a:t>
          </a:r>
        </a:p>
      </dgm:t>
    </dgm:pt>
    <dgm:pt modelId="{FC14CF71-9641-47E5-898C-E3EFCA3FF9B7}" type="parTrans" cxnId="{1318A76D-1800-40D2-B979-C20E363F5583}">
      <dgm:prSet/>
      <dgm:spPr/>
      <dgm:t>
        <a:bodyPr/>
        <a:lstStyle/>
        <a:p>
          <a:endParaRPr lang="en-US"/>
        </a:p>
      </dgm:t>
    </dgm:pt>
    <dgm:pt modelId="{1B3487D6-9D55-46CE-B31B-24C9656387DE}" type="sibTrans" cxnId="{1318A76D-1800-40D2-B979-C20E363F5583}">
      <dgm:prSet/>
      <dgm:spPr/>
      <dgm:t>
        <a:bodyPr/>
        <a:lstStyle/>
        <a:p>
          <a:endParaRPr lang="en-US"/>
        </a:p>
      </dgm:t>
    </dgm:pt>
    <dgm:pt modelId="{C455614E-0F27-48AE-8BF5-9FD7AD047203}">
      <dgm:prSet/>
      <dgm:spPr/>
      <dgm:t>
        <a:bodyPr/>
        <a:lstStyle/>
        <a:p>
          <a:r>
            <a:rPr lang="en-US"/>
            <a:t>Smartphones should not be an accessory at the dinner table</a:t>
          </a:r>
        </a:p>
      </dgm:t>
    </dgm:pt>
    <dgm:pt modelId="{F631AAE8-74BB-444D-997E-B5706B5091C9}" type="parTrans" cxnId="{87A38B66-EA04-451F-965C-E0F274EFB45D}">
      <dgm:prSet/>
      <dgm:spPr/>
      <dgm:t>
        <a:bodyPr/>
        <a:lstStyle/>
        <a:p>
          <a:endParaRPr lang="en-US"/>
        </a:p>
      </dgm:t>
    </dgm:pt>
    <dgm:pt modelId="{83C08CBB-6A68-47E3-9B75-EF535BB4F47E}" type="sibTrans" cxnId="{87A38B66-EA04-451F-965C-E0F274EFB45D}">
      <dgm:prSet/>
      <dgm:spPr/>
      <dgm:t>
        <a:bodyPr/>
        <a:lstStyle/>
        <a:p>
          <a:endParaRPr lang="en-US"/>
        </a:p>
      </dgm:t>
    </dgm:pt>
    <dgm:pt modelId="{35328ABB-E05B-4523-931E-869EE5F6CE64}">
      <dgm:prSet/>
      <dgm:spPr/>
      <dgm:t>
        <a:bodyPr/>
        <a:lstStyle/>
        <a:p>
          <a:r>
            <a:rPr lang="en-US"/>
            <a:t>Set them to silent or vibrate</a:t>
          </a:r>
        </a:p>
      </dgm:t>
    </dgm:pt>
    <dgm:pt modelId="{EB5A41C3-5B6A-4BF6-83A0-0EC6D588DDC7}" type="parTrans" cxnId="{73094BFA-F7A6-4C1B-8926-2A454DAD2FB1}">
      <dgm:prSet/>
      <dgm:spPr/>
      <dgm:t>
        <a:bodyPr/>
        <a:lstStyle/>
        <a:p>
          <a:endParaRPr lang="en-US"/>
        </a:p>
      </dgm:t>
    </dgm:pt>
    <dgm:pt modelId="{82051C64-6FDC-455D-A6D2-B8A7E2E81F51}" type="sibTrans" cxnId="{73094BFA-F7A6-4C1B-8926-2A454DAD2FB1}">
      <dgm:prSet/>
      <dgm:spPr/>
      <dgm:t>
        <a:bodyPr/>
        <a:lstStyle/>
        <a:p>
          <a:endParaRPr lang="en-US"/>
        </a:p>
      </dgm:t>
    </dgm:pt>
    <dgm:pt modelId="{A45458DE-2C90-44ED-82DC-BABBC2EA855A}">
      <dgm:prSet/>
      <dgm:spPr/>
      <dgm:t>
        <a:bodyPr/>
        <a:lstStyle/>
        <a:p>
          <a:r>
            <a:rPr lang="en-US"/>
            <a:t>Guests are encouraged to interact with other guests and the host/hostess</a:t>
          </a:r>
        </a:p>
      </dgm:t>
    </dgm:pt>
    <dgm:pt modelId="{9AB5B291-54C8-49CE-9498-6F51D51FDD83}" type="parTrans" cxnId="{E216DA66-CD93-4EE8-90CC-B65A9BA5A5CA}">
      <dgm:prSet/>
      <dgm:spPr/>
      <dgm:t>
        <a:bodyPr/>
        <a:lstStyle/>
        <a:p>
          <a:endParaRPr lang="en-US"/>
        </a:p>
      </dgm:t>
    </dgm:pt>
    <dgm:pt modelId="{D084FA0B-4046-4FD6-9547-D2EEDBA4A786}" type="sibTrans" cxnId="{E216DA66-CD93-4EE8-90CC-B65A9BA5A5CA}">
      <dgm:prSet/>
      <dgm:spPr/>
      <dgm:t>
        <a:bodyPr/>
        <a:lstStyle/>
        <a:p>
          <a:endParaRPr lang="en-US"/>
        </a:p>
      </dgm:t>
    </dgm:pt>
    <dgm:pt modelId="{0DE9CB52-C12F-4BA2-BC2A-137F5D9D48AE}">
      <dgm:prSet/>
      <dgm:spPr/>
      <dgm:t>
        <a:bodyPr/>
        <a:lstStyle/>
        <a:p>
          <a:r>
            <a:rPr lang="en-US"/>
            <a:t>Make any calls away from the table and keep them brief</a:t>
          </a:r>
        </a:p>
      </dgm:t>
    </dgm:pt>
    <dgm:pt modelId="{85932A48-9704-427D-A504-CAA613792DFB}" type="parTrans" cxnId="{0165FFB1-5390-44AE-8F0C-FAD7985D942E}">
      <dgm:prSet/>
      <dgm:spPr/>
      <dgm:t>
        <a:bodyPr/>
        <a:lstStyle/>
        <a:p>
          <a:endParaRPr lang="en-US"/>
        </a:p>
      </dgm:t>
    </dgm:pt>
    <dgm:pt modelId="{1E9DCB50-F00B-4C2C-99C6-F3CA99B2A35B}" type="sibTrans" cxnId="{0165FFB1-5390-44AE-8F0C-FAD7985D942E}">
      <dgm:prSet/>
      <dgm:spPr/>
      <dgm:t>
        <a:bodyPr/>
        <a:lstStyle/>
        <a:p>
          <a:endParaRPr lang="en-US"/>
        </a:p>
      </dgm:t>
    </dgm:pt>
    <dgm:pt modelId="{A5D6515D-DFC7-4791-A982-572BD962A18F}" type="pres">
      <dgm:prSet presAssocID="{F064D3D7-40F3-44E7-875D-EB83CD1015B7}" presName="linear" presStyleCnt="0">
        <dgm:presLayoutVars>
          <dgm:dir/>
          <dgm:animLvl val="lvl"/>
          <dgm:resizeHandles val="exact"/>
        </dgm:presLayoutVars>
      </dgm:prSet>
      <dgm:spPr/>
    </dgm:pt>
    <dgm:pt modelId="{E6507411-1079-4D6D-929D-29F1FC80644C}" type="pres">
      <dgm:prSet presAssocID="{2E330144-466F-463F-BB6E-65E52071BD18}" presName="parentLin" presStyleCnt="0"/>
      <dgm:spPr/>
    </dgm:pt>
    <dgm:pt modelId="{13151631-218C-4591-B8BD-BA58A63F4D9F}" type="pres">
      <dgm:prSet presAssocID="{2E330144-466F-463F-BB6E-65E52071BD18}" presName="parentLeftMargin" presStyleLbl="node1" presStyleIdx="0" presStyleCnt="5"/>
      <dgm:spPr/>
    </dgm:pt>
    <dgm:pt modelId="{3351A0E5-C849-4F95-85E1-7264BAFD774E}" type="pres">
      <dgm:prSet presAssocID="{2E330144-466F-463F-BB6E-65E52071BD18}" presName="parentText" presStyleLbl="node1" presStyleIdx="0" presStyleCnt="5">
        <dgm:presLayoutVars>
          <dgm:chMax val="0"/>
          <dgm:bulletEnabled val="1"/>
        </dgm:presLayoutVars>
      </dgm:prSet>
      <dgm:spPr/>
    </dgm:pt>
    <dgm:pt modelId="{2DBFEF63-BAD0-41C7-BCE8-20CE631FF50A}" type="pres">
      <dgm:prSet presAssocID="{2E330144-466F-463F-BB6E-65E52071BD18}" presName="negativeSpace" presStyleCnt="0"/>
      <dgm:spPr/>
    </dgm:pt>
    <dgm:pt modelId="{2A854002-80A8-44C3-809F-A4E2E98FD009}" type="pres">
      <dgm:prSet presAssocID="{2E330144-466F-463F-BB6E-65E52071BD18}" presName="childText" presStyleLbl="conFgAcc1" presStyleIdx="0" presStyleCnt="5">
        <dgm:presLayoutVars>
          <dgm:bulletEnabled val="1"/>
        </dgm:presLayoutVars>
      </dgm:prSet>
      <dgm:spPr/>
    </dgm:pt>
    <dgm:pt modelId="{B525011C-A8F0-405F-AD7F-8DEA6991E810}" type="pres">
      <dgm:prSet presAssocID="{52261568-755E-493F-8B36-118520E37739}" presName="spaceBetweenRectangles" presStyleCnt="0"/>
      <dgm:spPr/>
    </dgm:pt>
    <dgm:pt modelId="{64FD031D-8FF4-4BE5-A7AA-ED06B728ECC2}" type="pres">
      <dgm:prSet presAssocID="{47F74322-5755-46CF-8CBB-A22683B639BF}" presName="parentLin" presStyleCnt="0"/>
      <dgm:spPr/>
    </dgm:pt>
    <dgm:pt modelId="{5DFACFB7-8793-4314-8C90-CFC00A4171CB}" type="pres">
      <dgm:prSet presAssocID="{47F74322-5755-46CF-8CBB-A22683B639BF}" presName="parentLeftMargin" presStyleLbl="node1" presStyleIdx="0" presStyleCnt="5"/>
      <dgm:spPr/>
    </dgm:pt>
    <dgm:pt modelId="{9B3CDC73-5D9C-49B5-8E8C-0287744F564C}" type="pres">
      <dgm:prSet presAssocID="{47F74322-5755-46CF-8CBB-A22683B639BF}" presName="parentText" presStyleLbl="node1" presStyleIdx="1" presStyleCnt="5">
        <dgm:presLayoutVars>
          <dgm:chMax val="0"/>
          <dgm:bulletEnabled val="1"/>
        </dgm:presLayoutVars>
      </dgm:prSet>
      <dgm:spPr/>
    </dgm:pt>
    <dgm:pt modelId="{CE9CE2AB-416C-4DA9-AF2E-56CF028136E1}" type="pres">
      <dgm:prSet presAssocID="{47F74322-5755-46CF-8CBB-A22683B639BF}" presName="negativeSpace" presStyleCnt="0"/>
      <dgm:spPr/>
    </dgm:pt>
    <dgm:pt modelId="{CC0B57D4-A548-4F99-99A1-0CCD2662B715}" type="pres">
      <dgm:prSet presAssocID="{47F74322-5755-46CF-8CBB-A22683B639BF}" presName="childText" presStyleLbl="conFgAcc1" presStyleIdx="1" presStyleCnt="5">
        <dgm:presLayoutVars>
          <dgm:bulletEnabled val="1"/>
        </dgm:presLayoutVars>
      </dgm:prSet>
      <dgm:spPr/>
    </dgm:pt>
    <dgm:pt modelId="{30D8C2AE-B2FE-4F80-8BE1-998161BD5917}" type="pres">
      <dgm:prSet presAssocID="{A37BEE2B-D841-45C0-ADDB-E8C9AD935ABB}" presName="spaceBetweenRectangles" presStyleCnt="0"/>
      <dgm:spPr/>
    </dgm:pt>
    <dgm:pt modelId="{5E4D9190-6DA1-4327-BA90-57537791FA7F}" type="pres">
      <dgm:prSet presAssocID="{2BBC8E49-49BF-40CA-BE43-5F0DB86C99AE}" presName="parentLin" presStyleCnt="0"/>
      <dgm:spPr/>
    </dgm:pt>
    <dgm:pt modelId="{844F8C75-90D4-415D-82C5-EDD9D499AEBE}" type="pres">
      <dgm:prSet presAssocID="{2BBC8E49-49BF-40CA-BE43-5F0DB86C99AE}" presName="parentLeftMargin" presStyleLbl="node1" presStyleIdx="1" presStyleCnt="5"/>
      <dgm:spPr/>
    </dgm:pt>
    <dgm:pt modelId="{D73A1C4B-D4AA-4940-B55F-65D276F3F3D4}" type="pres">
      <dgm:prSet presAssocID="{2BBC8E49-49BF-40CA-BE43-5F0DB86C99AE}" presName="parentText" presStyleLbl="node1" presStyleIdx="2" presStyleCnt="5">
        <dgm:presLayoutVars>
          <dgm:chMax val="0"/>
          <dgm:bulletEnabled val="1"/>
        </dgm:presLayoutVars>
      </dgm:prSet>
      <dgm:spPr/>
    </dgm:pt>
    <dgm:pt modelId="{7B9D1319-2AF6-47EA-AF08-DA827BECAD87}" type="pres">
      <dgm:prSet presAssocID="{2BBC8E49-49BF-40CA-BE43-5F0DB86C99AE}" presName="negativeSpace" presStyleCnt="0"/>
      <dgm:spPr/>
    </dgm:pt>
    <dgm:pt modelId="{B8CF894C-09FC-47F5-BEB0-07B497020BA3}" type="pres">
      <dgm:prSet presAssocID="{2BBC8E49-49BF-40CA-BE43-5F0DB86C99AE}" presName="childText" presStyleLbl="conFgAcc1" presStyleIdx="2" presStyleCnt="5">
        <dgm:presLayoutVars>
          <dgm:bulletEnabled val="1"/>
        </dgm:presLayoutVars>
      </dgm:prSet>
      <dgm:spPr/>
    </dgm:pt>
    <dgm:pt modelId="{026891B7-1234-489C-BA43-804CB7589F12}" type="pres">
      <dgm:prSet presAssocID="{CBB0F06A-D5C6-40B7-8497-5D634AC5E9CC}" presName="spaceBetweenRectangles" presStyleCnt="0"/>
      <dgm:spPr/>
    </dgm:pt>
    <dgm:pt modelId="{73D66111-00C7-4F28-BA02-C995B17C5A7E}" type="pres">
      <dgm:prSet presAssocID="{35D89FBD-5405-46B7-AEFF-887697784478}" presName="parentLin" presStyleCnt="0"/>
      <dgm:spPr/>
    </dgm:pt>
    <dgm:pt modelId="{65D1C02C-00AA-419E-9588-62F038802C9A}" type="pres">
      <dgm:prSet presAssocID="{35D89FBD-5405-46B7-AEFF-887697784478}" presName="parentLeftMargin" presStyleLbl="node1" presStyleIdx="2" presStyleCnt="5"/>
      <dgm:spPr/>
    </dgm:pt>
    <dgm:pt modelId="{08D164C7-C200-46A1-913B-9288A7B7CC09}" type="pres">
      <dgm:prSet presAssocID="{35D89FBD-5405-46B7-AEFF-887697784478}" presName="parentText" presStyleLbl="node1" presStyleIdx="3" presStyleCnt="5">
        <dgm:presLayoutVars>
          <dgm:chMax val="0"/>
          <dgm:bulletEnabled val="1"/>
        </dgm:presLayoutVars>
      </dgm:prSet>
      <dgm:spPr/>
    </dgm:pt>
    <dgm:pt modelId="{EEA16E46-ADDD-424E-8EE2-60AA006EACAB}" type="pres">
      <dgm:prSet presAssocID="{35D89FBD-5405-46B7-AEFF-887697784478}" presName="negativeSpace" presStyleCnt="0"/>
      <dgm:spPr/>
    </dgm:pt>
    <dgm:pt modelId="{79179987-5CD6-4FE7-9A95-F183742A17D8}" type="pres">
      <dgm:prSet presAssocID="{35D89FBD-5405-46B7-AEFF-887697784478}" presName="childText" presStyleLbl="conFgAcc1" presStyleIdx="3" presStyleCnt="5">
        <dgm:presLayoutVars>
          <dgm:bulletEnabled val="1"/>
        </dgm:presLayoutVars>
      </dgm:prSet>
      <dgm:spPr/>
    </dgm:pt>
    <dgm:pt modelId="{5BF023F8-6ACE-46D8-B7CA-5A6148FD4AC4}" type="pres">
      <dgm:prSet presAssocID="{940573ED-8C34-460B-884B-0264B9E3B105}" presName="spaceBetweenRectangles" presStyleCnt="0"/>
      <dgm:spPr/>
    </dgm:pt>
    <dgm:pt modelId="{62FB06DB-0C48-4E21-945E-7F42A3FAA84D}" type="pres">
      <dgm:prSet presAssocID="{C455614E-0F27-48AE-8BF5-9FD7AD047203}" presName="parentLin" presStyleCnt="0"/>
      <dgm:spPr/>
    </dgm:pt>
    <dgm:pt modelId="{65E91E29-06AB-407F-9BD1-FFF6917A032A}" type="pres">
      <dgm:prSet presAssocID="{C455614E-0F27-48AE-8BF5-9FD7AD047203}" presName="parentLeftMargin" presStyleLbl="node1" presStyleIdx="3" presStyleCnt="5"/>
      <dgm:spPr/>
    </dgm:pt>
    <dgm:pt modelId="{3792642C-6901-4472-88C1-D394B9FA942B}" type="pres">
      <dgm:prSet presAssocID="{C455614E-0F27-48AE-8BF5-9FD7AD047203}" presName="parentText" presStyleLbl="node1" presStyleIdx="4" presStyleCnt="5">
        <dgm:presLayoutVars>
          <dgm:chMax val="0"/>
          <dgm:bulletEnabled val="1"/>
        </dgm:presLayoutVars>
      </dgm:prSet>
      <dgm:spPr/>
    </dgm:pt>
    <dgm:pt modelId="{D3F7D385-75B5-4ACC-A3EC-C4098180BFE4}" type="pres">
      <dgm:prSet presAssocID="{C455614E-0F27-48AE-8BF5-9FD7AD047203}" presName="negativeSpace" presStyleCnt="0"/>
      <dgm:spPr/>
    </dgm:pt>
    <dgm:pt modelId="{1FEECE6F-E5FA-4EBC-8CF7-930258075D42}" type="pres">
      <dgm:prSet presAssocID="{C455614E-0F27-48AE-8BF5-9FD7AD047203}" presName="childText" presStyleLbl="conFgAcc1" presStyleIdx="4" presStyleCnt="5">
        <dgm:presLayoutVars>
          <dgm:bulletEnabled val="1"/>
        </dgm:presLayoutVars>
      </dgm:prSet>
      <dgm:spPr/>
    </dgm:pt>
  </dgm:ptLst>
  <dgm:cxnLst>
    <dgm:cxn modelId="{60B26F0B-5FC2-416D-B3EB-A0F1A27DFFB8}" type="presOf" srcId="{2E330144-466F-463F-BB6E-65E52071BD18}" destId="{13151631-218C-4591-B8BD-BA58A63F4D9F}" srcOrd="0" destOrd="0" presId="urn:microsoft.com/office/officeart/2005/8/layout/list1"/>
    <dgm:cxn modelId="{30BFAE0B-1D9C-45DF-BD0D-6B90AB1E1462}" type="presOf" srcId="{2BBC8E49-49BF-40CA-BE43-5F0DB86C99AE}" destId="{844F8C75-90D4-415D-82C5-EDD9D499AEBE}" srcOrd="0" destOrd="0" presId="urn:microsoft.com/office/officeart/2005/8/layout/list1"/>
    <dgm:cxn modelId="{17B81624-F67A-4F48-854F-09779C88898E}" type="presOf" srcId="{08E27DCB-1B05-4C0F-9276-AAC5F6D6D928}" destId="{B8CF894C-09FC-47F5-BEB0-07B497020BA3}" srcOrd="0" destOrd="0" presId="urn:microsoft.com/office/officeart/2005/8/layout/list1"/>
    <dgm:cxn modelId="{5E63042C-7056-48AC-B740-2406F2408D22}" type="presOf" srcId="{2BBC8E49-49BF-40CA-BE43-5F0DB86C99AE}" destId="{D73A1C4B-D4AA-4940-B55F-65D276F3F3D4}" srcOrd="1" destOrd="0" presId="urn:microsoft.com/office/officeart/2005/8/layout/list1"/>
    <dgm:cxn modelId="{D6297839-7682-4147-B501-FD0C67FB9712}" type="presOf" srcId="{CBCE37E3-3FC9-4DC0-B708-124B59570B20}" destId="{79179987-5CD6-4FE7-9A95-F183742A17D8}" srcOrd="0" destOrd="0" presId="urn:microsoft.com/office/officeart/2005/8/layout/list1"/>
    <dgm:cxn modelId="{2F51C044-F7F7-43E3-ABBB-F051D696532D}" srcId="{2BBC8E49-49BF-40CA-BE43-5F0DB86C99AE}" destId="{08E27DCB-1B05-4C0F-9276-AAC5F6D6D928}" srcOrd="0" destOrd="0" parTransId="{0A0ACE1E-FCCF-495C-B846-8F46BC993054}" sibTransId="{9B179B0D-BA30-487F-9362-31700C2DAAC1}"/>
    <dgm:cxn modelId="{EA0E5D50-11C2-4EF4-B32F-658A7EDD5F3E}" type="presOf" srcId="{47F74322-5755-46CF-8CBB-A22683B639BF}" destId="{5DFACFB7-8793-4314-8C90-CFC00A4171CB}" srcOrd="0" destOrd="0" presId="urn:microsoft.com/office/officeart/2005/8/layout/list1"/>
    <dgm:cxn modelId="{78EC305D-9982-4C11-931B-4FE4784E40C1}" type="presOf" srcId="{2E330144-466F-463F-BB6E-65E52071BD18}" destId="{3351A0E5-C849-4F95-85E1-7264BAFD774E}" srcOrd="1" destOrd="0" presId="urn:microsoft.com/office/officeart/2005/8/layout/list1"/>
    <dgm:cxn modelId="{73AC2E64-3320-48A3-B029-8566BF27F922}" type="presOf" srcId="{F064D3D7-40F3-44E7-875D-EB83CD1015B7}" destId="{A5D6515D-DFC7-4791-A982-572BD962A18F}" srcOrd="0" destOrd="0" presId="urn:microsoft.com/office/officeart/2005/8/layout/list1"/>
    <dgm:cxn modelId="{CB37DD65-F35B-4032-B0FE-7B4DBCBB9206}" srcId="{47F74322-5755-46CF-8CBB-A22683B639BF}" destId="{D52FB0DD-C33F-4280-9D14-95B83B666A43}" srcOrd="0" destOrd="0" parTransId="{3FABD34E-EB5D-4878-B914-B92E11217918}" sibTransId="{23D0FAEB-EAD7-404A-BE80-9D405B053030}"/>
    <dgm:cxn modelId="{87A38B66-EA04-451F-965C-E0F274EFB45D}" srcId="{F064D3D7-40F3-44E7-875D-EB83CD1015B7}" destId="{C455614E-0F27-48AE-8BF5-9FD7AD047203}" srcOrd="4" destOrd="0" parTransId="{F631AAE8-74BB-444D-997E-B5706B5091C9}" sibTransId="{83C08CBB-6A68-47E3-9B75-EF535BB4F47E}"/>
    <dgm:cxn modelId="{E216DA66-CD93-4EE8-90CC-B65A9BA5A5CA}" srcId="{C455614E-0F27-48AE-8BF5-9FD7AD047203}" destId="{A45458DE-2C90-44ED-82DC-BABBC2EA855A}" srcOrd="1" destOrd="0" parTransId="{9AB5B291-54C8-49CE-9498-6F51D51FDD83}" sibTransId="{D084FA0B-4046-4FD6-9547-D2EEDBA4A786}"/>
    <dgm:cxn modelId="{1318A76D-1800-40D2-B979-C20E363F5583}" srcId="{35D89FBD-5405-46B7-AEFF-887697784478}" destId="{CBCE37E3-3FC9-4DC0-B708-124B59570B20}" srcOrd="0" destOrd="0" parTransId="{FC14CF71-9641-47E5-898C-E3EFCA3FF9B7}" sibTransId="{1B3487D6-9D55-46CE-B31B-24C9656387DE}"/>
    <dgm:cxn modelId="{F4F7B674-4638-48B5-9D7F-4080012AFB28}" srcId="{F064D3D7-40F3-44E7-875D-EB83CD1015B7}" destId="{2BBC8E49-49BF-40CA-BE43-5F0DB86C99AE}" srcOrd="2" destOrd="0" parTransId="{3DC25342-871B-4FF5-96F4-5CB06270F6B6}" sibTransId="{CBB0F06A-D5C6-40B7-8497-5D634AC5E9CC}"/>
    <dgm:cxn modelId="{FF402876-4E5E-425C-940F-F01A7CB4F70E}" type="presOf" srcId="{35328ABB-E05B-4523-931E-869EE5F6CE64}" destId="{1FEECE6F-E5FA-4EBC-8CF7-930258075D42}" srcOrd="0" destOrd="0" presId="urn:microsoft.com/office/officeart/2005/8/layout/list1"/>
    <dgm:cxn modelId="{72973080-7FC9-4EB0-8D48-C731E4829BE0}" type="presOf" srcId="{D52FB0DD-C33F-4280-9D14-95B83B666A43}" destId="{CC0B57D4-A548-4F99-99A1-0CCD2662B715}" srcOrd="0" destOrd="0" presId="urn:microsoft.com/office/officeart/2005/8/layout/list1"/>
    <dgm:cxn modelId="{8DB7AC88-B9AC-4760-8A32-93343AE79D74}" type="presOf" srcId="{A45458DE-2C90-44ED-82DC-BABBC2EA855A}" destId="{1FEECE6F-E5FA-4EBC-8CF7-930258075D42}" srcOrd="0" destOrd="1" presId="urn:microsoft.com/office/officeart/2005/8/layout/list1"/>
    <dgm:cxn modelId="{B05D518B-EB02-4E4A-98DC-2DC05977F3BA}" type="presOf" srcId="{35D89FBD-5405-46B7-AEFF-887697784478}" destId="{08D164C7-C200-46A1-913B-9288A7B7CC09}" srcOrd="1" destOrd="0" presId="urn:microsoft.com/office/officeart/2005/8/layout/list1"/>
    <dgm:cxn modelId="{FCBA1794-E6AB-4516-AB7E-47915B2383A8}" type="presOf" srcId="{0DE9CB52-C12F-4BA2-BC2A-137F5D9D48AE}" destId="{1FEECE6F-E5FA-4EBC-8CF7-930258075D42}" srcOrd="0" destOrd="2" presId="urn:microsoft.com/office/officeart/2005/8/layout/list1"/>
    <dgm:cxn modelId="{CF1D29A7-A90A-4275-B891-5640A525E55F}" type="presOf" srcId="{35D89FBD-5405-46B7-AEFF-887697784478}" destId="{65D1C02C-00AA-419E-9588-62F038802C9A}" srcOrd="0" destOrd="0" presId="urn:microsoft.com/office/officeart/2005/8/layout/list1"/>
    <dgm:cxn modelId="{0165FFB1-5390-44AE-8F0C-FAD7985D942E}" srcId="{C455614E-0F27-48AE-8BF5-9FD7AD047203}" destId="{0DE9CB52-C12F-4BA2-BC2A-137F5D9D48AE}" srcOrd="2" destOrd="0" parTransId="{85932A48-9704-427D-A504-CAA613792DFB}" sibTransId="{1E9DCB50-F00B-4C2C-99C6-F3CA99B2A35B}"/>
    <dgm:cxn modelId="{8E6797C5-DB38-4BE5-BEC9-D756C55AF449}" srcId="{F064D3D7-40F3-44E7-875D-EB83CD1015B7}" destId="{35D89FBD-5405-46B7-AEFF-887697784478}" srcOrd="3" destOrd="0" parTransId="{A34A4548-9F0D-40F3-A207-D8948BB14BF5}" sibTransId="{940573ED-8C34-460B-884B-0264B9E3B105}"/>
    <dgm:cxn modelId="{B667B3D7-DB8A-45EE-8D31-3395566641B4}" type="presOf" srcId="{47F74322-5755-46CF-8CBB-A22683B639BF}" destId="{9B3CDC73-5D9C-49B5-8E8C-0287744F564C}" srcOrd="1" destOrd="0" presId="urn:microsoft.com/office/officeart/2005/8/layout/list1"/>
    <dgm:cxn modelId="{2E7E04E0-70B9-459A-96EC-C505E1D12387}" type="presOf" srcId="{C455614E-0F27-48AE-8BF5-9FD7AD047203}" destId="{65E91E29-06AB-407F-9BD1-FFF6917A032A}" srcOrd="0" destOrd="0" presId="urn:microsoft.com/office/officeart/2005/8/layout/list1"/>
    <dgm:cxn modelId="{B1FF5FE0-52AD-406F-B927-5CE0C5C744DD}" srcId="{F064D3D7-40F3-44E7-875D-EB83CD1015B7}" destId="{47F74322-5755-46CF-8CBB-A22683B639BF}" srcOrd="1" destOrd="0" parTransId="{F72CC4D2-8938-4E47-AF07-5A3E6BE0C27E}" sibTransId="{A37BEE2B-D841-45C0-ADDB-E8C9AD935ABB}"/>
    <dgm:cxn modelId="{04555DED-7AE1-4C94-9A81-1BC9761B7CBD}" srcId="{F064D3D7-40F3-44E7-875D-EB83CD1015B7}" destId="{2E330144-466F-463F-BB6E-65E52071BD18}" srcOrd="0" destOrd="0" parTransId="{642A7DBD-504F-40C6-8486-933285FBB1DE}" sibTransId="{52261568-755E-493F-8B36-118520E37739}"/>
    <dgm:cxn modelId="{9F1702F6-40BB-4EA9-939D-AC6D4068061D}" type="presOf" srcId="{C455614E-0F27-48AE-8BF5-9FD7AD047203}" destId="{3792642C-6901-4472-88C1-D394B9FA942B}" srcOrd="1" destOrd="0" presId="urn:microsoft.com/office/officeart/2005/8/layout/list1"/>
    <dgm:cxn modelId="{73094BFA-F7A6-4C1B-8926-2A454DAD2FB1}" srcId="{C455614E-0F27-48AE-8BF5-9FD7AD047203}" destId="{35328ABB-E05B-4523-931E-869EE5F6CE64}" srcOrd="0" destOrd="0" parTransId="{EB5A41C3-5B6A-4BF6-83A0-0EC6D588DDC7}" sibTransId="{82051C64-6FDC-455D-A6D2-B8A7E2E81F51}"/>
    <dgm:cxn modelId="{0A01C5B7-109C-48A5-A45E-FA6E7A8D888D}" type="presParOf" srcId="{A5D6515D-DFC7-4791-A982-572BD962A18F}" destId="{E6507411-1079-4D6D-929D-29F1FC80644C}" srcOrd="0" destOrd="0" presId="urn:microsoft.com/office/officeart/2005/8/layout/list1"/>
    <dgm:cxn modelId="{683D0E2B-D831-4691-AC9D-21CB6FB76093}" type="presParOf" srcId="{E6507411-1079-4D6D-929D-29F1FC80644C}" destId="{13151631-218C-4591-B8BD-BA58A63F4D9F}" srcOrd="0" destOrd="0" presId="urn:microsoft.com/office/officeart/2005/8/layout/list1"/>
    <dgm:cxn modelId="{9B7604D0-01F1-47E5-929A-3F41CEF16B00}" type="presParOf" srcId="{E6507411-1079-4D6D-929D-29F1FC80644C}" destId="{3351A0E5-C849-4F95-85E1-7264BAFD774E}" srcOrd="1" destOrd="0" presId="urn:microsoft.com/office/officeart/2005/8/layout/list1"/>
    <dgm:cxn modelId="{48488280-FCA9-4B31-9711-1DD5BB7CCBE2}" type="presParOf" srcId="{A5D6515D-DFC7-4791-A982-572BD962A18F}" destId="{2DBFEF63-BAD0-41C7-BCE8-20CE631FF50A}" srcOrd="1" destOrd="0" presId="urn:microsoft.com/office/officeart/2005/8/layout/list1"/>
    <dgm:cxn modelId="{D3D23BEE-5677-49C8-984E-19910462BC95}" type="presParOf" srcId="{A5D6515D-DFC7-4791-A982-572BD962A18F}" destId="{2A854002-80A8-44C3-809F-A4E2E98FD009}" srcOrd="2" destOrd="0" presId="urn:microsoft.com/office/officeart/2005/8/layout/list1"/>
    <dgm:cxn modelId="{E02B8964-44D0-4050-A1EC-23BEB457D7CB}" type="presParOf" srcId="{A5D6515D-DFC7-4791-A982-572BD962A18F}" destId="{B525011C-A8F0-405F-AD7F-8DEA6991E810}" srcOrd="3" destOrd="0" presId="urn:microsoft.com/office/officeart/2005/8/layout/list1"/>
    <dgm:cxn modelId="{51BCCE7A-C776-41F8-BC95-F853648B3A0D}" type="presParOf" srcId="{A5D6515D-DFC7-4791-A982-572BD962A18F}" destId="{64FD031D-8FF4-4BE5-A7AA-ED06B728ECC2}" srcOrd="4" destOrd="0" presId="urn:microsoft.com/office/officeart/2005/8/layout/list1"/>
    <dgm:cxn modelId="{0FCE6D28-3863-4231-841E-2F4F2ECB0B1D}" type="presParOf" srcId="{64FD031D-8FF4-4BE5-A7AA-ED06B728ECC2}" destId="{5DFACFB7-8793-4314-8C90-CFC00A4171CB}" srcOrd="0" destOrd="0" presId="urn:microsoft.com/office/officeart/2005/8/layout/list1"/>
    <dgm:cxn modelId="{3D89D28C-1030-4970-877A-C83BC96E7080}" type="presParOf" srcId="{64FD031D-8FF4-4BE5-A7AA-ED06B728ECC2}" destId="{9B3CDC73-5D9C-49B5-8E8C-0287744F564C}" srcOrd="1" destOrd="0" presId="urn:microsoft.com/office/officeart/2005/8/layout/list1"/>
    <dgm:cxn modelId="{42DA1A9A-B73C-4301-9587-F3A539F6D4D4}" type="presParOf" srcId="{A5D6515D-DFC7-4791-A982-572BD962A18F}" destId="{CE9CE2AB-416C-4DA9-AF2E-56CF028136E1}" srcOrd="5" destOrd="0" presId="urn:microsoft.com/office/officeart/2005/8/layout/list1"/>
    <dgm:cxn modelId="{164F85A9-32E9-429F-A0D3-EA5FD77C04DD}" type="presParOf" srcId="{A5D6515D-DFC7-4791-A982-572BD962A18F}" destId="{CC0B57D4-A548-4F99-99A1-0CCD2662B715}" srcOrd="6" destOrd="0" presId="urn:microsoft.com/office/officeart/2005/8/layout/list1"/>
    <dgm:cxn modelId="{741101D1-433F-49B4-A119-925B4DACD3B0}" type="presParOf" srcId="{A5D6515D-DFC7-4791-A982-572BD962A18F}" destId="{30D8C2AE-B2FE-4F80-8BE1-998161BD5917}" srcOrd="7" destOrd="0" presId="urn:microsoft.com/office/officeart/2005/8/layout/list1"/>
    <dgm:cxn modelId="{7948A406-9D1D-40D6-BD6B-F4BFDFE6152A}" type="presParOf" srcId="{A5D6515D-DFC7-4791-A982-572BD962A18F}" destId="{5E4D9190-6DA1-4327-BA90-57537791FA7F}" srcOrd="8" destOrd="0" presId="urn:microsoft.com/office/officeart/2005/8/layout/list1"/>
    <dgm:cxn modelId="{2BDBF7DE-9463-4963-BAD8-FE2FE74D66E8}" type="presParOf" srcId="{5E4D9190-6DA1-4327-BA90-57537791FA7F}" destId="{844F8C75-90D4-415D-82C5-EDD9D499AEBE}" srcOrd="0" destOrd="0" presId="urn:microsoft.com/office/officeart/2005/8/layout/list1"/>
    <dgm:cxn modelId="{0F195640-8767-4745-A6B3-F12AB79CAC5C}" type="presParOf" srcId="{5E4D9190-6DA1-4327-BA90-57537791FA7F}" destId="{D73A1C4B-D4AA-4940-B55F-65D276F3F3D4}" srcOrd="1" destOrd="0" presId="urn:microsoft.com/office/officeart/2005/8/layout/list1"/>
    <dgm:cxn modelId="{7A9B9CE2-04E3-4561-8AC7-A0BA88843246}" type="presParOf" srcId="{A5D6515D-DFC7-4791-A982-572BD962A18F}" destId="{7B9D1319-2AF6-47EA-AF08-DA827BECAD87}" srcOrd="9" destOrd="0" presId="urn:microsoft.com/office/officeart/2005/8/layout/list1"/>
    <dgm:cxn modelId="{C636E595-D17E-475E-BBBE-D4E248B6C08D}" type="presParOf" srcId="{A5D6515D-DFC7-4791-A982-572BD962A18F}" destId="{B8CF894C-09FC-47F5-BEB0-07B497020BA3}" srcOrd="10" destOrd="0" presId="urn:microsoft.com/office/officeart/2005/8/layout/list1"/>
    <dgm:cxn modelId="{4DCBD807-DE89-4D79-8BBD-704386C371A0}" type="presParOf" srcId="{A5D6515D-DFC7-4791-A982-572BD962A18F}" destId="{026891B7-1234-489C-BA43-804CB7589F12}" srcOrd="11" destOrd="0" presId="urn:microsoft.com/office/officeart/2005/8/layout/list1"/>
    <dgm:cxn modelId="{6B80D093-CC75-46A8-8C3C-4778869C2D9B}" type="presParOf" srcId="{A5D6515D-DFC7-4791-A982-572BD962A18F}" destId="{73D66111-00C7-4F28-BA02-C995B17C5A7E}" srcOrd="12" destOrd="0" presId="urn:microsoft.com/office/officeart/2005/8/layout/list1"/>
    <dgm:cxn modelId="{0DBA4789-3FC5-4851-A232-CD542BBA3BC3}" type="presParOf" srcId="{73D66111-00C7-4F28-BA02-C995B17C5A7E}" destId="{65D1C02C-00AA-419E-9588-62F038802C9A}" srcOrd="0" destOrd="0" presId="urn:microsoft.com/office/officeart/2005/8/layout/list1"/>
    <dgm:cxn modelId="{ABEDB18E-60EF-43B9-8236-110BC5A79B35}" type="presParOf" srcId="{73D66111-00C7-4F28-BA02-C995B17C5A7E}" destId="{08D164C7-C200-46A1-913B-9288A7B7CC09}" srcOrd="1" destOrd="0" presId="urn:microsoft.com/office/officeart/2005/8/layout/list1"/>
    <dgm:cxn modelId="{2A58E18B-4C56-4AB7-A670-B938FB780DDD}" type="presParOf" srcId="{A5D6515D-DFC7-4791-A982-572BD962A18F}" destId="{EEA16E46-ADDD-424E-8EE2-60AA006EACAB}" srcOrd="13" destOrd="0" presId="urn:microsoft.com/office/officeart/2005/8/layout/list1"/>
    <dgm:cxn modelId="{ACDA124E-5DAB-4F12-B2CF-4A6DBE859245}" type="presParOf" srcId="{A5D6515D-DFC7-4791-A982-572BD962A18F}" destId="{79179987-5CD6-4FE7-9A95-F183742A17D8}" srcOrd="14" destOrd="0" presId="urn:microsoft.com/office/officeart/2005/8/layout/list1"/>
    <dgm:cxn modelId="{9CE6B928-0283-4C4C-A1F0-6EB886746865}" type="presParOf" srcId="{A5D6515D-DFC7-4791-A982-572BD962A18F}" destId="{5BF023F8-6ACE-46D8-B7CA-5A6148FD4AC4}" srcOrd="15" destOrd="0" presId="urn:microsoft.com/office/officeart/2005/8/layout/list1"/>
    <dgm:cxn modelId="{62AEED9C-BD9C-429F-9C87-C0A64B94739A}" type="presParOf" srcId="{A5D6515D-DFC7-4791-A982-572BD962A18F}" destId="{62FB06DB-0C48-4E21-945E-7F42A3FAA84D}" srcOrd="16" destOrd="0" presId="urn:microsoft.com/office/officeart/2005/8/layout/list1"/>
    <dgm:cxn modelId="{4575F4CF-3CB0-4E2D-8317-024DC7A12BB4}" type="presParOf" srcId="{62FB06DB-0C48-4E21-945E-7F42A3FAA84D}" destId="{65E91E29-06AB-407F-9BD1-FFF6917A032A}" srcOrd="0" destOrd="0" presId="urn:microsoft.com/office/officeart/2005/8/layout/list1"/>
    <dgm:cxn modelId="{3129C03E-1F03-4DA0-BFAD-5F7B5B8AA709}" type="presParOf" srcId="{62FB06DB-0C48-4E21-945E-7F42A3FAA84D}" destId="{3792642C-6901-4472-88C1-D394B9FA942B}" srcOrd="1" destOrd="0" presId="urn:microsoft.com/office/officeart/2005/8/layout/list1"/>
    <dgm:cxn modelId="{0777B52A-BAE1-47E2-A39F-C5BA10043851}" type="presParOf" srcId="{A5D6515D-DFC7-4791-A982-572BD962A18F}" destId="{D3F7D385-75B5-4ACC-A3EC-C4098180BFE4}" srcOrd="17" destOrd="0" presId="urn:microsoft.com/office/officeart/2005/8/layout/list1"/>
    <dgm:cxn modelId="{7B630ABB-6EE7-4D89-9B84-D335D61708AE}" type="presParOf" srcId="{A5D6515D-DFC7-4791-A982-572BD962A18F}" destId="{1FEECE6F-E5FA-4EBC-8CF7-930258075D42}"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977185-AF46-4DC7-AA22-497C0187645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B280A0B-811E-4FE1-921F-3785B2CE0D63}">
      <dgm:prSet/>
      <dgm:spPr/>
      <dgm:t>
        <a:bodyPr/>
        <a:lstStyle/>
        <a:p>
          <a:r>
            <a:rPr lang="en-US"/>
            <a:t>Show a genuine interest</a:t>
          </a:r>
        </a:p>
      </dgm:t>
    </dgm:pt>
    <dgm:pt modelId="{15690FF0-8C20-4EBB-B6B5-2079132A9397}" type="parTrans" cxnId="{F4DA1B61-A592-462B-997E-CDFBB14DAB3E}">
      <dgm:prSet/>
      <dgm:spPr/>
      <dgm:t>
        <a:bodyPr/>
        <a:lstStyle/>
        <a:p>
          <a:endParaRPr lang="en-US"/>
        </a:p>
      </dgm:t>
    </dgm:pt>
    <dgm:pt modelId="{BBB64787-64CB-4AAE-B4D9-B1137ABFA42F}" type="sibTrans" cxnId="{F4DA1B61-A592-462B-997E-CDFBB14DAB3E}">
      <dgm:prSet/>
      <dgm:spPr/>
      <dgm:t>
        <a:bodyPr/>
        <a:lstStyle/>
        <a:p>
          <a:endParaRPr lang="en-US"/>
        </a:p>
      </dgm:t>
    </dgm:pt>
    <dgm:pt modelId="{09EBA5DE-EB55-41BC-9FF6-B8F07D750E9D}">
      <dgm:prSet/>
      <dgm:spPr/>
      <dgm:t>
        <a:bodyPr/>
        <a:lstStyle/>
        <a:p>
          <a:r>
            <a:rPr lang="en-US"/>
            <a:t>Make eye contact</a:t>
          </a:r>
        </a:p>
      </dgm:t>
    </dgm:pt>
    <dgm:pt modelId="{717D9975-8625-47C1-9C33-821ED6413D81}" type="parTrans" cxnId="{EE02B806-C6A7-4B36-B33D-69B7A511A554}">
      <dgm:prSet/>
      <dgm:spPr/>
      <dgm:t>
        <a:bodyPr/>
        <a:lstStyle/>
        <a:p>
          <a:endParaRPr lang="en-US"/>
        </a:p>
      </dgm:t>
    </dgm:pt>
    <dgm:pt modelId="{2EF51643-9A1B-49CB-9A75-FB93CF5533AE}" type="sibTrans" cxnId="{EE02B806-C6A7-4B36-B33D-69B7A511A554}">
      <dgm:prSet/>
      <dgm:spPr/>
      <dgm:t>
        <a:bodyPr/>
        <a:lstStyle/>
        <a:p>
          <a:endParaRPr lang="en-US"/>
        </a:p>
      </dgm:t>
    </dgm:pt>
    <dgm:pt modelId="{FB30DC4B-3A6D-4F91-AEE9-85259DA19B8F}">
      <dgm:prSet/>
      <dgm:spPr/>
      <dgm:t>
        <a:bodyPr/>
        <a:lstStyle/>
        <a:p>
          <a:r>
            <a:rPr lang="en-US"/>
            <a:t>Make a contribution when appropriate </a:t>
          </a:r>
        </a:p>
      </dgm:t>
    </dgm:pt>
    <dgm:pt modelId="{B0BAEB08-FF6B-418F-8A0C-D5F92BCBAC87}" type="parTrans" cxnId="{7FA383CA-8864-4EDD-B437-2E6EBE151F6D}">
      <dgm:prSet/>
      <dgm:spPr/>
      <dgm:t>
        <a:bodyPr/>
        <a:lstStyle/>
        <a:p>
          <a:endParaRPr lang="en-US"/>
        </a:p>
      </dgm:t>
    </dgm:pt>
    <dgm:pt modelId="{123EDA44-B055-4F97-A8ED-98D28DC7E3AC}" type="sibTrans" cxnId="{7FA383CA-8864-4EDD-B437-2E6EBE151F6D}">
      <dgm:prSet/>
      <dgm:spPr/>
      <dgm:t>
        <a:bodyPr/>
        <a:lstStyle/>
        <a:p>
          <a:endParaRPr lang="en-US"/>
        </a:p>
      </dgm:t>
    </dgm:pt>
    <dgm:pt modelId="{BD313D39-A309-463C-8593-BD44B874EE5D}">
      <dgm:prSet/>
      <dgm:spPr/>
      <dgm:t>
        <a:bodyPr/>
        <a:lstStyle/>
        <a:p>
          <a:r>
            <a:rPr lang="en-US"/>
            <a:t>Ask for more information on the topic </a:t>
          </a:r>
        </a:p>
      </dgm:t>
    </dgm:pt>
    <dgm:pt modelId="{F010C47C-9511-4C36-9C86-C36263C6BA6A}" type="parTrans" cxnId="{88D86429-4E7D-439E-85BC-802443517DA3}">
      <dgm:prSet/>
      <dgm:spPr/>
      <dgm:t>
        <a:bodyPr/>
        <a:lstStyle/>
        <a:p>
          <a:endParaRPr lang="en-US"/>
        </a:p>
      </dgm:t>
    </dgm:pt>
    <dgm:pt modelId="{6992FABC-76A8-43FD-913E-56576E2A3A07}" type="sibTrans" cxnId="{88D86429-4E7D-439E-85BC-802443517DA3}">
      <dgm:prSet/>
      <dgm:spPr/>
      <dgm:t>
        <a:bodyPr/>
        <a:lstStyle/>
        <a:p>
          <a:endParaRPr lang="en-US"/>
        </a:p>
      </dgm:t>
    </dgm:pt>
    <dgm:pt modelId="{767A6FE0-81C3-49A4-B2C3-367C95CB0AC0}">
      <dgm:prSet/>
      <dgm:spPr/>
      <dgm:t>
        <a:bodyPr/>
        <a:lstStyle/>
        <a:p>
          <a:r>
            <a:rPr lang="en-US"/>
            <a:t>Mention a shared experience </a:t>
          </a:r>
        </a:p>
      </dgm:t>
    </dgm:pt>
    <dgm:pt modelId="{9AD9FE68-668E-4062-AC66-AFA51B480D1A}" type="parTrans" cxnId="{A51B9D9D-94CC-4FEA-8537-1A52B9C7DEB5}">
      <dgm:prSet/>
      <dgm:spPr/>
      <dgm:t>
        <a:bodyPr/>
        <a:lstStyle/>
        <a:p>
          <a:endParaRPr lang="en-US"/>
        </a:p>
      </dgm:t>
    </dgm:pt>
    <dgm:pt modelId="{B4D21A20-1B3A-4219-886C-D7E5502AF41A}" type="sibTrans" cxnId="{A51B9D9D-94CC-4FEA-8537-1A52B9C7DEB5}">
      <dgm:prSet/>
      <dgm:spPr/>
      <dgm:t>
        <a:bodyPr/>
        <a:lstStyle/>
        <a:p>
          <a:endParaRPr lang="en-US"/>
        </a:p>
      </dgm:t>
    </dgm:pt>
    <dgm:pt modelId="{5C94994E-6F82-4F4E-B464-BC0765DBAAE6}">
      <dgm:prSet/>
      <dgm:spPr/>
      <dgm:t>
        <a:bodyPr/>
        <a:lstStyle/>
        <a:p>
          <a:r>
            <a:rPr lang="en-US"/>
            <a:t>Ask an opinion</a:t>
          </a:r>
        </a:p>
      </dgm:t>
    </dgm:pt>
    <dgm:pt modelId="{61FB96F6-2476-43EE-A5F5-9F7C16A36575}" type="parTrans" cxnId="{0F6F3CED-1092-43E0-97FD-1530F77E00C6}">
      <dgm:prSet/>
      <dgm:spPr/>
      <dgm:t>
        <a:bodyPr/>
        <a:lstStyle/>
        <a:p>
          <a:endParaRPr lang="en-US"/>
        </a:p>
      </dgm:t>
    </dgm:pt>
    <dgm:pt modelId="{407E3E86-7AAC-460F-8B32-AA8618DC8125}" type="sibTrans" cxnId="{0F6F3CED-1092-43E0-97FD-1530F77E00C6}">
      <dgm:prSet/>
      <dgm:spPr/>
      <dgm:t>
        <a:bodyPr/>
        <a:lstStyle/>
        <a:p>
          <a:endParaRPr lang="en-US"/>
        </a:p>
      </dgm:t>
    </dgm:pt>
    <dgm:pt modelId="{50588050-EC24-4257-9700-CBFFAB25C450}">
      <dgm:prSet/>
      <dgm:spPr/>
      <dgm:t>
        <a:bodyPr/>
        <a:lstStyle/>
        <a:p>
          <a:r>
            <a:rPr lang="en-US"/>
            <a:t>Comment on something pleasant </a:t>
          </a:r>
        </a:p>
      </dgm:t>
    </dgm:pt>
    <dgm:pt modelId="{84ADFA5B-A294-4505-9182-0207B228A243}" type="parTrans" cxnId="{F292F6EE-F679-4518-B48B-A593FCCC837E}">
      <dgm:prSet/>
      <dgm:spPr/>
      <dgm:t>
        <a:bodyPr/>
        <a:lstStyle/>
        <a:p>
          <a:endParaRPr lang="en-US"/>
        </a:p>
      </dgm:t>
    </dgm:pt>
    <dgm:pt modelId="{B7AF9023-C756-490D-9841-1E83434BA0A7}" type="sibTrans" cxnId="{F292F6EE-F679-4518-B48B-A593FCCC837E}">
      <dgm:prSet/>
      <dgm:spPr/>
      <dgm:t>
        <a:bodyPr/>
        <a:lstStyle/>
        <a:p>
          <a:endParaRPr lang="en-US"/>
        </a:p>
      </dgm:t>
    </dgm:pt>
    <dgm:pt modelId="{BEF29055-38CA-4163-86D3-2C7CD41C9C20}" type="pres">
      <dgm:prSet presAssocID="{85977185-AF46-4DC7-AA22-497C01876455}" presName="root" presStyleCnt="0">
        <dgm:presLayoutVars>
          <dgm:dir/>
          <dgm:resizeHandles val="exact"/>
        </dgm:presLayoutVars>
      </dgm:prSet>
      <dgm:spPr/>
    </dgm:pt>
    <dgm:pt modelId="{B363E1E9-63F7-44E3-8659-514A2018D47A}" type="pres">
      <dgm:prSet presAssocID="{2B280A0B-811E-4FE1-921F-3785B2CE0D63}" presName="compNode" presStyleCnt="0"/>
      <dgm:spPr/>
    </dgm:pt>
    <dgm:pt modelId="{D4D017FE-5ED5-413B-905E-134C1F8D10A1}" type="pres">
      <dgm:prSet presAssocID="{2B280A0B-811E-4FE1-921F-3785B2CE0D63}" presName="bgRect" presStyleLbl="bgShp" presStyleIdx="0" presStyleCnt="7"/>
      <dgm:spPr/>
    </dgm:pt>
    <dgm:pt modelId="{5BB569B6-E0F2-40B0-809A-596C4BC14CFC}" type="pres">
      <dgm:prSet presAssocID="{2B280A0B-811E-4FE1-921F-3785B2CE0D6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71D3AB19-41B8-4D60-B3EB-000AD44BAD3B}" type="pres">
      <dgm:prSet presAssocID="{2B280A0B-811E-4FE1-921F-3785B2CE0D63}" presName="spaceRect" presStyleCnt="0"/>
      <dgm:spPr/>
    </dgm:pt>
    <dgm:pt modelId="{184E5604-67CC-4BEE-A6ED-B6F8828823DA}" type="pres">
      <dgm:prSet presAssocID="{2B280A0B-811E-4FE1-921F-3785B2CE0D63}" presName="parTx" presStyleLbl="revTx" presStyleIdx="0" presStyleCnt="7">
        <dgm:presLayoutVars>
          <dgm:chMax val="0"/>
          <dgm:chPref val="0"/>
        </dgm:presLayoutVars>
      </dgm:prSet>
      <dgm:spPr/>
    </dgm:pt>
    <dgm:pt modelId="{623F05CE-1110-4BD3-BF0A-4E3DF2D528E0}" type="pres">
      <dgm:prSet presAssocID="{BBB64787-64CB-4AAE-B4D9-B1137ABFA42F}" presName="sibTrans" presStyleCnt="0"/>
      <dgm:spPr/>
    </dgm:pt>
    <dgm:pt modelId="{B1CD6C32-0657-47EB-B371-02C9B72C618B}" type="pres">
      <dgm:prSet presAssocID="{09EBA5DE-EB55-41BC-9FF6-B8F07D750E9D}" presName="compNode" presStyleCnt="0"/>
      <dgm:spPr/>
    </dgm:pt>
    <dgm:pt modelId="{D96C502C-C112-40AF-AF9B-D388A8360DD3}" type="pres">
      <dgm:prSet presAssocID="{09EBA5DE-EB55-41BC-9FF6-B8F07D750E9D}" presName="bgRect" presStyleLbl="bgShp" presStyleIdx="1" presStyleCnt="7"/>
      <dgm:spPr/>
    </dgm:pt>
    <dgm:pt modelId="{743A7DD4-210D-452E-B646-F49F798E8B51}" type="pres">
      <dgm:prSet presAssocID="{09EBA5DE-EB55-41BC-9FF6-B8F07D750E9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4CB08F9B-583C-4884-94CE-11F321FC4707}" type="pres">
      <dgm:prSet presAssocID="{09EBA5DE-EB55-41BC-9FF6-B8F07D750E9D}" presName="spaceRect" presStyleCnt="0"/>
      <dgm:spPr/>
    </dgm:pt>
    <dgm:pt modelId="{E12338C4-6A74-40A5-AFB7-2B48FB7934FF}" type="pres">
      <dgm:prSet presAssocID="{09EBA5DE-EB55-41BC-9FF6-B8F07D750E9D}" presName="parTx" presStyleLbl="revTx" presStyleIdx="1" presStyleCnt="7">
        <dgm:presLayoutVars>
          <dgm:chMax val="0"/>
          <dgm:chPref val="0"/>
        </dgm:presLayoutVars>
      </dgm:prSet>
      <dgm:spPr/>
    </dgm:pt>
    <dgm:pt modelId="{F6C2774D-20D8-4D41-9C12-EBCE0D4B8147}" type="pres">
      <dgm:prSet presAssocID="{2EF51643-9A1B-49CB-9A75-FB93CF5533AE}" presName="sibTrans" presStyleCnt="0"/>
      <dgm:spPr/>
    </dgm:pt>
    <dgm:pt modelId="{71B85FDD-5964-4DCB-96D6-0291CB1360F3}" type="pres">
      <dgm:prSet presAssocID="{FB30DC4B-3A6D-4F91-AEE9-85259DA19B8F}" presName="compNode" presStyleCnt="0"/>
      <dgm:spPr/>
    </dgm:pt>
    <dgm:pt modelId="{A0E3C965-0FD1-44CC-B046-CCC933793F66}" type="pres">
      <dgm:prSet presAssocID="{FB30DC4B-3A6D-4F91-AEE9-85259DA19B8F}" presName="bgRect" presStyleLbl="bgShp" presStyleIdx="2" presStyleCnt="7"/>
      <dgm:spPr/>
    </dgm:pt>
    <dgm:pt modelId="{497DE9CC-A758-49D4-B6FA-B76C8D549A1C}" type="pres">
      <dgm:prSet presAssocID="{FB30DC4B-3A6D-4F91-AEE9-85259DA19B8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D52A9CC-5AA9-45DA-9175-44090A3A0834}" type="pres">
      <dgm:prSet presAssocID="{FB30DC4B-3A6D-4F91-AEE9-85259DA19B8F}" presName="spaceRect" presStyleCnt="0"/>
      <dgm:spPr/>
    </dgm:pt>
    <dgm:pt modelId="{D9772BBA-215F-4E60-AD8D-A7D572FD0B58}" type="pres">
      <dgm:prSet presAssocID="{FB30DC4B-3A6D-4F91-AEE9-85259DA19B8F}" presName="parTx" presStyleLbl="revTx" presStyleIdx="2" presStyleCnt="7">
        <dgm:presLayoutVars>
          <dgm:chMax val="0"/>
          <dgm:chPref val="0"/>
        </dgm:presLayoutVars>
      </dgm:prSet>
      <dgm:spPr/>
    </dgm:pt>
    <dgm:pt modelId="{DCEA3E40-C4B5-4BA8-80BE-76B774A34E77}" type="pres">
      <dgm:prSet presAssocID="{123EDA44-B055-4F97-A8ED-98D28DC7E3AC}" presName="sibTrans" presStyleCnt="0"/>
      <dgm:spPr/>
    </dgm:pt>
    <dgm:pt modelId="{4A71422C-4A1C-4F97-B588-95E2580A964E}" type="pres">
      <dgm:prSet presAssocID="{BD313D39-A309-463C-8593-BD44B874EE5D}" presName="compNode" presStyleCnt="0"/>
      <dgm:spPr/>
    </dgm:pt>
    <dgm:pt modelId="{1BCB8C52-E60C-4890-8D07-4A6687C6177B}" type="pres">
      <dgm:prSet presAssocID="{BD313D39-A309-463C-8593-BD44B874EE5D}" presName="bgRect" presStyleLbl="bgShp" presStyleIdx="3" presStyleCnt="7"/>
      <dgm:spPr/>
    </dgm:pt>
    <dgm:pt modelId="{6A1C6035-3FF2-4BBC-97D8-589DCECEAF00}" type="pres">
      <dgm:prSet presAssocID="{BD313D39-A309-463C-8593-BD44B874EE5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B537F165-1937-4618-9169-86D6111F21F1}" type="pres">
      <dgm:prSet presAssocID="{BD313D39-A309-463C-8593-BD44B874EE5D}" presName="spaceRect" presStyleCnt="0"/>
      <dgm:spPr/>
    </dgm:pt>
    <dgm:pt modelId="{4D7205BF-CDCF-43CB-9AE4-F73F6AF28399}" type="pres">
      <dgm:prSet presAssocID="{BD313D39-A309-463C-8593-BD44B874EE5D}" presName="parTx" presStyleLbl="revTx" presStyleIdx="3" presStyleCnt="7">
        <dgm:presLayoutVars>
          <dgm:chMax val="0"/>
          <dgm:chPref val="0"/>
        </dgm:presLayoutVars>
      </dgm:prSet>
      <dgm:spPr/>
    </dgm:pt>
    <dgm:pt modelId="{C2194D32-ABAC-4253-AF20-ECAD7E302D13}" type="pres">
      <dgm:prSet presAssocID="{6992FABC-76A8-43FD-913E-56576E2A3A07}" presName="sibTrans" presStyleCnt="0"/>
      <dgm:spPr/>
    </dgm:pt>
    <dgm:pt modelId="{B09A9C6C-B501-4922-8BEC-4FA765774426}" type="pres">
      <dgm:prSet presAssocID="{767A6FE0-81C3-49A4-B2C3-367C95CB0AC0}" presName="compNode" presStyleCnt="0"/>
      <dgm:spPr/>
    </dgm:pt>
    <dgm:pt modelId="{4FE1F5D7-7E95-4E26-9AE5-661C0E2437A6}" type="pres">
      <dgm:prSet presAssocID="{767A6FE0-81C3-49A4-B2C3-367C95CB0AC0}" presName="bgRect" presStyleLbl="bgShp" presStyleIdx="4" presStyleCnt="7"/>
      <dgm:spPr/>
    </dgm:pt>
    <dgm:pt modelId="{CF9244AA-4EFD-4453-A5C5-CFD834752BBA}" type="pres">
      <dgm:prSet presAssocID="{767A6FE0-81C3-49A4-B2C3-367C95CB0AC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0C920138-78EA-43C9-8652-3825E7788369}" type="pres">
      <dgm:prSet presAssocID="{767A6FE0-81C3-49A4-B2C3-367C95CB0AC0}" presName="spaceRect" presStyleCnt="0"/>
      <dgm:spPr/>
    </dgm:pt>
    <dgm:pt modelId="{C4D63A1C-C0AA-4D2E-BC7E-C23F12F7188E}" type="pres">
      <dgm:prSet presAssocID="{767A6FE0-81C3-49A4-B2C3-367C95CB0AC0}" presName="parTx" presStyleLbl="revTx" presStyleIdx="4" presStyleCnt="7">
        <dgm:presLayoutVars>
          <dgm:chMax val="0"/>
          <dgm:chPref val="0"/>
        </dgm:presLayoutVars>
      </dgm:prSet>
      <dgm:spPr/>
    </dgm:pt>
    <dgm:pt modelId="{D1EDDDD5-84AA-4CDD-956A-2E25D9A4B91B}" type="pres">
      <dgm:prSet presAssocID="{B4D21A20-1B3A-4219-886C-D7E5502AF41A}" presName="sibTrans" presStyleCnt="0"/>
      <dgm:spPr/>
    </dgm:pt>
    <dgm:pt modelId="{42C83BA2-F6C3-45D9-A93D-4FE328A15BF4}" type="pres">
      <dgm:prSet presAssocID="{5C94994E-6F82-4F4E-B464-BC0765DBAAE6}" presName="compNode" presStyleCnt="0"/>
      <dgm:spPr/>
    </dgm:pt>
    <dgm:pt modelId="{2F390EA4-D1B2-4048-B530-C9BF66D916B7}" type="pres">
      <dgm:prSet presAssocID="{5C94994E-6F82-4F4E-B464-BC0765DBAAE6}" presName="bgRect" presStyleLbl="bgShp" presStyleIdx="5" presStyleCnt="7"/>
      <dgm:spPr/>
    </dgm:pt>
    <dgm:pt modelId="{E6A6D3AC-5586-45FF-A58A-414831E0A710}" type="pres">
      <dgm:prSet presAssocID="{5C94994E-6F82-4F4E-B464-BC0765DBAAE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hought bubble"/>
        </a:ext>
      </dgm:extLst>
    </dgm:pt>
    <dgm:pt modelId="{54771E75-D6F5-49EE-88EA-12003ED7FB44}" type="pres">
      <dgm:prSet presAssocID="{5C94994E-6F82-4F4E-B464-BC0765DBAAE6}" presName="spaceRect" presStyleCnt="0"/>
      <dgm:spPr/>
    </dgm:pt>
    <dgm:pt modelId="{D06B7CA9-4B10-47C8-B0C3-7EE0111FF617}" type="pres">
      <dgm:prSet presAssocID="{5C94994E-6F82-4F4E-B464-BC0765DBAAE6}" presName="parTx" presStyleLbl="revTx" presStyleIdx="5" presStyleCnt="7">
        <dgm:presLayoutVars>
          <dgm:chMax val="0"/>
          <dgm:chPref val="0"/>
        </dgm:presLayoutVars>
      </dgm:prSet>
      <dgm:spPr/>
    </dgm:pt>
    <dgm:pt modelId="{EBAA9BE8-5EDA-48CA-AA76-F111ED6C27E9}" type="pres">
      <dgm:prSet presAssocID="{407E3E86-7AAC-460F-8B32-AA8618DC8125}" presName="sibTrans" presStyleCnt="0"/>
      <dgm:spPr/>
    </dgm:pt>
    <dgm:pt modelId="{590D196F-FBB2-4880-9E6E-AAFEED0662C8}" type="pres">
      <dgm:prSet presAssocID="{50588050-EC24-4257-9700-CBFFAB25C450}" presName="compNode" presStyleCnt="0"/>
      <dgm:spPr/>
    </dgm:pt>
    <dgm:pt modelId="{CE71C51A-DAC6-48A8-B63B-FF03E8AB497B}" type="pres">
      <dgm:prSet presAssocID="{50588050-EC24-4257-9700-CBFFAB25C450}" presName="bgRect" presStyleLbl="bgShp" presStyleIdx="6" presStyleCnt="7"/>
      <dgm:spPr/>
    </dgm:pt>
    <dgm:pt modelId="{CC40A476-8C11-4E72-B3DD-6F9C0322AA3F}" type="pres">
      <dgm:prSet presAssocID="{50588050-EC24-4257-9700-CBFFAB25C45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miling Face with No Fill"/>
        </a:ext>
      </dgm:extLst>
    </dgm:pt>
    <dgm:pt modelId="{25D135D3-85E5-4FDD-ADDE-256310B43ED6}" type="pres">
      <dgm:prSet presAssocID="{50588050-EC24-4257-9700-CBFFAB25C450}" presName="spaceRect" presStyleCnt="0"/>
      <dgm:spPr/>
    </dgm:pt>
    <dgm:pt modelId="{E4D0F69B-2348-4A57-9158-C76C831769F0}" type="pres">
      <dgm:prSet presAssocID="{50588050-EC24-4257-9700-CBFFAB25C450}" presName="parTx" presStyleLbl="revTx" presStyleIdx="6" presStyleCnt="7">
        <dgm:presLayoutVars>
          <dgm:chMax val="0"/>
          <dgm:chPref val="0"/>
        </dgm:presLayoutVars>
      </dgm:prSet>
      <dgm:spPr/>
    </dgm:pt>
  </dgm:ptLst>
  <dgm:cxnLst>
    <dgm:cxn modelId="{EE02B806-C6A7-4B36-B33D-69B7A511A554}" srcId="{85977185-AF46-4DC7-AA22-497C01876455}" destId="{09EBA5DE-EB55-41BC-9FF6-B8F07D750E9D}" srcOrd="1" destOrd="0" parTransId="{717D9975-8625-47C1-9C33-821ED6413D81}" sibTransId="{2EF51643-9A1B-49CB-9A75-FB93CF5533AE}"/>
    <dgm:cxn modelId="{8767A221-DAED-4983-865A-76ECEFEBB77E}" type="presOf" srcId="{85977185-AF46-4DC7-AA22-497C01876455}" destId="{BEF29055-38CA-4163-86D3-2C7CD41C9C20}" srcOrd="0" destOrd="0" presId="urn:microsoft.com/office/officeart/2018/2/layout/IconVerticalSolidList"/>
    <dgm:cxn modelId="{88D86429-4E7D-439E-85BC-802443517DA3}" srcId="{85977185-AF46-4DC7-AA22-497C01876455}" destId="{BD313D39-A309-463C-8593-BD44B874EE5D}" srcOrd="3" destOrd="0" parTransId="{F010C47C-9511-4C36-9C86-C36263C6BA6A}" sibTransId="{6992FABC-76A8-43FD-913E-56576E2A3A07}"/>
    <dgm:cxn modelId="{AEF6EE5B-9811-426B-B3F0-5385DC771827}" type="presOf" srcId="{09EBA5DE-EB55-41BC-9FF6-B8F07D750E9D}" destId="{E12338C4-6A74-40A5-AFB7-2B48FB7934FF}" srcOrd="0" destOrd="0" presId="urn:microsoft.com/office/officeart/2018/2/layout/IconVerticalSolidList"/>
    <dgm:cxn modelId="{F4DA1B61-A592-462B-997E-CDFBB14DAB3E}" srcId="{85977185-AF46-4DC7-AA22-497C01876455}" destId="{2B280A0B-811E-4FE1-921F-3785B2CE0D63}" srcOrd="0" destOrd="0" parTransId="{15690FF0-8C20-4EBB-B6B5-2079132A9397}" sibTransId="{BBB64787-64CB-4AAE-B4D9-B1137ABFA42F}"/>
    <dgm:cxn modelId="{65ED0864-919A-460D-BE6F-E466DC1A6300}" type="presOf" srcId="{2B280A0B-811E-4FE1-921F-3785B2CE0D63}" destId="{184E5604-67CC-4BEE-A6ED-B6F8828823DA}" srcOrd="0" destOrd="0" presId="urn:microsoft.com/office/officeart/2018/2/layout/IconVerticalSolidList"/>
    <dgm:cxn modelId="{2E9D4888-0CA3-40C1-8F48-D23A5607051A}" type="presOf" srcId="{BD313D39-A309-463C-8593-BD44B874EE5D}" destId="{4D7205BF-CDCF-43CB-9AE4-F73F6AF28399}" srcOrd="0" destOrd="0" presId="urn:microsoft.com/office/officeart/2018/2/layout/IconVerticalSolidList"/>
    <dgm:cxn modelId="{A51B9D9D-94CC-4FEA-8537-1A52B9C7DEB5}" srcId="{85977185-AF46-4DC7-AA22-497C01876455}" destId="{767A6FE0-81C3-49A4-B2C3-367C95CB0AC0}" srcOrd="4" destOrd="0" parTransId="{9AD9FE68-668E-4062-AC66-AFA51B480D1A}" sibTransId="{B4D21A20-1B3A-4219-886C-D7E5502AF41A}"/>
    <dgm:cxn modelId="{31A594B8-8A62-492D-AE9A-6C7280E03CBB}" type="presOf" srcId="{767A6FE0-81C3-49A4-B2C3-367C95CB0AC0}" destId="{C4D63A1C-C0AA-4D2E-BC7E-C23F12F7188E}" srcOrd="0" destOrd="0" presId="urn:microsoft.com/office/officeart/2018/2/layout/IconVerticalSolidList"/>
    <dgm:cxn modelId="{901F2DCA-FBA6-4AE5-8489-1A122C02CADD}" type="presOf" srcId="{50588050-EC24-4257-9700-CBFFAB25C450}" destId="{E4D0F69B-2348-4A57-9158-C76C831769F0}" srcOrd="0" destOrd="0" presId="urn:microsoft.com/office/officeart/2018/2/layout/IconVerticalSolidList"/>
    <dgm:cxn modelId="{7FA383CA-8864-4EDD-B437-2E6EBE151F6D}" srcId="{85977185-AF46-4DC7-AA22-497C01876455}" destId="{FB30DC4B-3A6D-4F91-AEE9-85259DA19B8F}" srcOrd="2" destOrd="0" parTransId="{B0BAEB08-FF6B-418F-8A0C-D5F92BCBAC87}" sibTransId="{123EDA44-B055-4F97-A8ED-98D28DC7E3AC}"/>
    <dgm:cxn modelId="{670F5FCC-9F65-43E5-A7F6-92C16C285CE0}" type="presOf" srcId="{5C94994E-6F82-4F4E-B464-BC0765DBAAE6}" destId="{D06B7CA9-4B10-47C8-B0C3-7EE0111FF617}" srcOrd="0" destOrd="0" presId="urn:microsoft.com/office/officeart/2018/2/layout/IconVerticalSolidList"/>
    <dgm:cxn modelId="{51AEB7D4-9442-4D7F-A733-401404988476}" type="presOf" srcId="{FB30DC4B-3A6D-4F91-AEE9-85259DA19B8F}" destId="{D9772BBA-215F-4E60-AD8D-A7D572FD0B58}" srcOrd="0" destOrd="0" presId="urn:microsoft.com/office/officeart/2018/2/layout/IconVerticalSolidList"/>
    <dgm:cxn modelId="{0F6F3CED-1092-43E0-97FD-1530F77E00C6}" srcId="{85977185-AF46-4DC7-AA22-497C01876455}" destId="{5C94994E-6F82-4F4E-B464-BC0765DBAAE6}" srcOrd="5" destOrd="0" parTransId="{61FB96F6-2476-43EE-A5F5-9F7C16A36575}" sibTransId="{407E3E86-7AAC-460F-8B32-AA8618DC8125}"/>
    <dgm:cxn modelId="{F292F6EE-F679-4518-B48B-A593FCCC837E}" srcId="{85977185-AF46-4DC7-AA22-497C01876455}" destId="{50588050-EC24-4257-9700-CBFFAB25C450}" srcOrd="6" destOrd="0" parTransId="{84ADFA5B-A294-4505-9182-0207B228A243}" sibTransId="{B7AF9023-C756-490D-9841-1E83434BA0A7}"/>
    <dgm:cxn modelId="{3FA859AB-2E9F-4059-8D69-5E2637C1BCBE}" type="presParOf" srcId="{BEF29055-38CA-4163-86D3-2C7CD41C9C20}" destId="{B363E1E9-63F7-44E3-8659-514A2018D47A}" srcOrd="0" destOrd="0" presId="urn:microsoft.com/office/officeart/2018/2/layout/IconVerticalSolidList"/>
    <dgm:cxn modelId="{754B7809-0F53-42B4-84CB-7530426A9178}" type="presParOf" srcId="{B363E1E9-63F7-44E3-8659-514A2018D47A}" destId="{D4D017FE-5ED5-413B-905E-134C1F8D10A1}" srcOrd="0" destOrd="0" presId="urn:microsoft.com/office/officeart/2018/2/layout/IconVerticalSolidList"/>
    <dgm:cxn modelId="{3F059B20-FBB1-44FA-A2C2-7BBDE51E22F3}" type="presParOf" srcId="{B363E1E9-63F7-44E3-8659-514A2018D47A}" destId="{5BB569B6-E0F2-40B0-809A-596C4BC14CFC}" srcOrd="1" destOrd="0" presId="urn:microsoft.com/office/officeart/2018/2/layout/IconVerticalSolidList"/>
    <dgm:cxn modelId="{8B93B1EF-03F8-4027-88F7-29732499B01A}" type="presParOf" srcId="{B363E1E9-63F7-44E3-8659-514A2018D47A}" destId="{71D3AB19-41B8-4D60-B3EB-000AD44BAD3B}" srcOrd="2" destOrd="0" presId="urn:microsoft.com/office/officeart/2018/2/layout/IconVerticalSolidList"/>
    <dgm:cxn modelId="{101AA84F-6065-4583-BF42-74ADD9D551EB}" type="presParOf" srcId="{B363E1E9-63F7-44E3-8659-514A2018D47A}" destId="{184E5604-67CC-4BEE-A6ED-B6F8828823DA}" srcOrd="3" destOrd="0" presId="urn:microsoft.com/office/officeart/2018/2/layout/IconVerticalSolidList"/>
    <dgm:cxn modelId="{E6B7AD79-FAAB-4F9A-BF99-74352F7A00B1}" type="presParOf" srcId="{BEF29055-38CA-4163-86D3-2C7CD41C9C20}" destId="{623F05CE-1110-4BD3-BF0A-4E3DF2D528E0}" srcOrd="1" destOrd="0" presId="urn:microsoft.com/office/officeart/2018/2/layout/IconVerticalSolidList"/>
    <dgm:cxn modelId="{59797C5E-FBC1-418F-805D-1090AB86978F}" type="presParOf" srcId="{BEF29055-38CA-4163-86D3-2C7CD41C9C20}" destId="{B1CD6C32-0657-47EB-B371-02C9B72C618B}" srcOrd="2" destOrd="0" presId="urn:microsoft.com/office/officeart/2018/2/layout/IconVerticalSolidList"/>
    <dgm:cxn modelId="{25D073A1-E542-42E7-BF1C-67AAAF4DF6D0}" type="presParOf" srcId="{B1CD6C32-0657-47EB-B371-02C9B72C618B}" destId="{D96C502C-C112-40AF-AF9B-D388A8360DD3}" srcOrd="0" destOrd="0" presId="urn:microsoft.com/office/officeart/2018/2/layout/IconVerticalSolidList"/>
    <dgm:cxn modelId="{4448BF5A-9F49-4267-B529-AF1D836CFC75}" type="presParOf" srcId="{B1CD6C32-0657-47EB-B371-02C9B72C618B}" destId="{743A7DD4-210D-452E-B646-F49F798E8B51}" srcOrd="1" destOrd="0" presId="urn:microsoft.com/office/officeart/2018/2/layout/IconVerticalSolidList"/>
    <dgm:cxn modelId="{C8B89A38-9F1D-4755-9220-1BE61D665298}" type="presParOf" srcId="{B1CD6C32-0657-47EB-B371-02C9B72C618B}" destId="{4CB08F9B-583C-4884-94CE-11F321FC4707}" srcOrd="2" destOrd="0" presId="urn:microsoft.com/office/officeart/2018/2/layout/IconVerticalSolidList"/>
    <dgm:cxn modelId="{FB32C434-30C7-416C-A569-AC4A876DDF6E}" type="presParOf" srcId="{B1CD6C32-0657-47EB-B371-02C9B72C618B}" destId="{E12338C4-6A74-40A5-AFB7-2B48FB7934FF}" srcOrd="3" destOrd="0" presId="urn:microsoft.com/office/officeart/2018/2/layout/IconVerticalSolidList"/>
    <dgm:cxn modelId="{3B3DB752-79CF-4E84-A331-F7D3B7C1BF33}" type="presParOf" srcId="{BEF29055-38CA-4163-86D3-2C7CD41C9C20}" destId="{F6C2774D-20D8-4D41-9C12-EBCE0D4B8147}" srcOrd="3" destOrd="0" presId="urn:microsoft.com/office/officeart/2018/2/layout/IconVerticalSolidList"/>
    <dgm:cxn modelId="{20B0DEB5-2B9A-4F43-AB5D-EBC9E6035DD0}" type="presParOf" srcId="{BEF29055-38CA-4163-86D3-2C7CD41C9C20}" destId="{71B85FDD-5964-4DCB-96D6-0291CB1360F3}" srcOrd="4" destOrd="0" presId="urn:microsoft.com/office/officeart/2018/2/layout/IconVerticalSolidList"/>
    <dgm:cxn modelId="{5EFF9943-01D1-4542-B078-AFABD34AD888}" type="presParOf" srcId="{71B85FDD-5964-4DCB-96D6-0291CB1360F3}" destId="{A0E3C965-0FD1-44CC-B046-CCC933793F66}" srcOrd="0" destOrd="0" presId="urn:microsoft.com/office/officeart/2018/2/layout/IconVerticalSolidList"/>
    <dgm:cxn modelId="{4E2AE229-AC60-4D33-98A6-54BE2F064861}" type="presParOf" srcId="{71B85FDD-5964-4DCB-96D6-0291CB1360F3}" destId="{497DE9CC-A758-49D4-B6FA-B76C8D549A1C}" srcOrd="1" destOrd="0" presId="urn:microsoft.com/office/officeart/2018/2/layout/IconVerticalSolidList"/>
    <dgm:cxn modelId="{FC438E98-CC97-428C-81CB-9DC4AFD61430}" type="presParOf" srcId="{71B85FDD-5964-4DCB-96D6-0291CB1360F3}" destId="{1D52A9CC-5AA9-45DA-9175-44090A3A0834}" srcOrd="2" destOrd="0" presId="urn:microsoft.com/office/officeart/2018/2/layout/IconVerticalSolidList"/>
    <dgm:cxn modelId="{B6D642AF-5A46-456A-BBD9-0055BE46DCC5}" type="presParOf" srcId="{71B85FDD-5964-4DCB-96D6-0291CB1360F3}" destId="{D9772BBA-215F-4E60-AD8D-A7D572FD0B58}" srcOrd="3" destOrd="0" presId="urn:microsoft.com/office/officeart/2018/2/layout/IconVerticalSolidList"/>
    <dgm:cxn modelId="{BA75EB32-0C71-4F67-AC0A-372438D78B3F}" type="presParOf" srcId="{BEF29055-38CA-4163-86D3-2C7CD41C9C20}" destId="{DCEA3E40-C4B5-4BA8-80BE-76B774A34E77}" srcOrd="5" destOrd="0" presId="urn:microsoft.com/office/officeart/2018/2/layout/IconVerticalSolidList"/>
    <dgm:cxn modelId="{1BBE4ADE-6CFE-4426-9DFA-8E8156CC8666}" type="presParOf" srcId="{BEF29055-38CA-4163-86D3-2C7CD41C9C20}" destId="{4A71422C-4A1C-4F97-B588-95E2580A964E}" srcOrd="6" destOrd="0" presId="urn:microsoft.com/office/officeart/2018/2/layout/IconVerticalSolidList"/>
    <dgm:cxn modelId="{6CFD3AE9-374F-4768-B1CD-FEF019DB4715}" type="presParOf" srcId="{4A71422C-4A1C-4F97-B588-95E2580A964E}" destId="{1BCB8C52-E60C-4890-8D07-4A6687C6177B}" srcOrd="0" destOrd="0" presId="urn:microsoft.com/office/officeart/2018/2/layout/IconVerticalSolidList"/>
    <dgm:cxn modelId="{E6469388-717A-44DE-B231-D33FF0843684}" type="presParOf" srcId="{4A71422C-4A1C-4F97-B588-95E2580A964E}" destId="{6A1C6035-3FF2-4BBC-97D8-589DCECEAF00}" srcOrd="1" destOrd="0" presId="urn:microsoft.com/office/officeart/2018/2/layout/IconVerticalSolidList"/>
    <dgm:cxn modelId="{1138963D-8D46-4C33-9F3E-F3A536A342EC}" type="presParOf" srcId="{4A71422C-4A1C-4F97-B588-95E2580A964E}" destId="{B537F165-1937-4618-9169-86D6111F21F1}" srcOrd="2" destOrd="0" presId="urn:microsoft.com/office/officeart/2018/2/layout/IconVerticalSolidList"/>
    <dgm:cxn modelId="{5E3BC9DA-6782-42CB-8069-04E2ED484107}" type="presParOf" srcId="{4A71422C-4A1C-4F97-B588-95E2580A964E}" destId="{4D7205BF-CDCF-43CB-9AE4-F73F6AF28399}" srcOrd="3" destOrd="0" presId="urn:microsoft.com/office/officeart/2018/2/layout/IconVerticalSolidList"/>
    <dgm:cxn modelId="{3FAD263D-0953-48B5-B137-BBCFA704057E}" type="presParOf" srcId="{BEF29055-38CA-4163-86D3-2C7CD41C9C20}" destId="{C2194D32-ABAC-4253-AF20-ECAD7E302D13}" srcOrd="7" destOrd="0" presId="urn:microsoft.com/office/officeart/2018/2/layout/IconVerticalSolidList"/>
    <dgm:cxn modelId="{48607BF2-B3F8-4B2E-A747-25642C6F937A}" type="presParOf" srcId="{BEF29055-38CA-4163-86D3-2C7CD41C9C20}" destId="{B09A9C6C-B501-4922-8BEC-4FA765774426}" srcOrd="8" destOrd="0" presId="urn:microsoft.com/office/officeart/2018/2/layout/IconVerticalSolidList"/>
    <dgm:cxn modelId="{F03E86B8-71D0-4BD0-ACF8-E2D2B266FE0C}" type="presParOf" srcId="{B09A9C6C-B501-4922-8BEC-4FA765774426}" destId="{4FE1F5D7-7E95-4E26-9AE5-661C0E2437A6}" srcOrd="0" destOrd="0" presId="urn:microsoft.com/office/officeart/2018/2/layout/IconVerticalSolidList"/>
    <dgm:cxn modelId="{BBF0041D-2961-4C34-B8D9-8693A4035462}" type="presParOf" srcId="{B09A9C6C-B501-4922-8BEC-4FA765774426}" destId="{CF9244AA-4EFD-4453-A5C5-CFD834752BBA}" srcOrd="1" destOrd="0" presId="urn:microsoft.com/office/officeart/2018/2/layout/IconVerticalSolidList"/>
    <dgm:cxn modelId="{552C75BA-4D4F-4B61-B841-3D5EDFB329C2}" type="presParOf" srcId="{B09A9C6C-B501-4922-8BEC-4FA765774426}" destId="{0C920138-78EA-43C9-8652-3825E7788369}" srcOrd="2" destOrd="0" presId="urn:microsoft.com/office/officeart/2018/2/layout/IconVerticalSolidList"/>
    <dgm:cxn modelId="{08818FE4-5EB2-4BD9-B51F-8B8844E257E8}" type="presParOf" srcId="{B09A9C6C-B501-4922-8BEC-4FA765774426}" destId="{C4D63A1C-C0AA-4D2E-BC7E-C23F12F7188E}" srcOrd="3" destOrd="0" presId="urn:microsoft.com/office/officeart/2018/2/layout/IconVerticalSolidList"/>
    <dgm:cxn modelId="{C3E31FC4-ED41-46C7-B528-73A74F3EF309}" type="presParOf" srcId="{BEF29055-38CA-4163-86D3-2C7CD41C9C20}" destId="{D1EDDDD5-84AA-4CDD-956A-2E25D9A4B91B}" srcOrd="9" destOrd="0" presId="urn:microsoft.com/office/officeart/2018/2/layout/IconVerticalSolidList"/>
    <dgm:cxn modelId="{B3D67630-C053-41CC-9078-B9CCC5264387}" type="presParOf" srcId="{BEF29055-38CA-4163-86D3-2C7CD41C9C20}" destId="{42C83BA2-F6C3-45D9-A93D-4FE328A15BF4}" srcOrd="10" destOrd="0" presId="urn:microsoft.com/office/officeart/2018/2/layout/IconVerticalSolidList"/>
    <dgm:cxn modelId="{5D7F781D-9168-4FCA-9139-CD20B4153EAD}" type="presParOf" srcId="{42C83BA2-F6C3-45D9-A93D-4FE328A15BF4}" destId="{2F390EA4-D1B2-4048-B530-C9BF66D916B7}" srcOrd="0" destOrd="0" presId="urn:microsoft.com/office/officeart/2018/2/layout/IconVerticalSolidList"/>
    <dgm:cxn modelId="{710274DC-3D36-4AF7-A124-97EF1C8AD253}" type="presParOf" srcId="{42C83BA2-F6C3-45D9-A93D-4FE328A15BF4}" destId="{E6A6D3AC-5586-45FF-A58A-414831E0A710}" srcOrd="1" destOrd="0" presId="urn:microsoft.com/office/officeart/2018/2/layout/IconVerticalSolidList"/>
    <dgm:cxn modelId="{FF599C4F-7384-4138-9199-8F9A72836C33}" type="presParOf" srcId="{42C83BA2-F6C3-45D9-A93D-4FE328A15BF4}" destId="{54771E75-D6F5-49EE-88EA-12003ED7FB44}" srcOrd="2" destOrd="0" presId="urn:microsoft.com/office/officeart/2018/2/layout/IconVerticalSolidList"/>
    <dgm:cxn modelId="{783194AB-1E4E-487B-86A8-095923D16A45}" type="presParOf" srcId="{42C83BA2-F6C3-45D9-A93D-4FE328A15BF4}" destId="{D06B7CA9-4B10-47C8-B0C3-7EE0111FF617}" srcOrd="3" destOrd="0" presId="urn:microsoft.com/office/officeart/2018/2/layout/IconVerticalSolidList"/>
    <dgm:cxn modelId="{F6240590-36AB-41EE-B10D-87818235E726}" type="presParOf" srcId="{BEF29055-38CA-4163-86D3-2C7CD41C9C20}" destId="{EBAA9BE8-5EDA-48CA-AA76-F111ED6C27E9}" srcOrd="11" destOrd="0" presId="urn:microsoft.com/office/officeart/2018/2/layout/IconVerticalSolidList"/>
    <dgm:cxn modelId="{9CC39C0D-62ED-41E1-9B9D-C6C8C6F21338}" type="presParOf" srcId="{BEF29055-38CA-4163-86D3-2C7CD41C9C20}" destId="{590D196F-FBB2-4880-9E6E-AAFEED0662C8}" srcOrd="12" destOrd="0" presId="urn:microsoft.com/office/officeart/2018/2/layout/IconVerticalSolidList"/>
    <dgm:cxn modelId="{3C719FE7-CBE9-43EB-9191-CE7A05A65C54}" type="presParOf" srcId="{590D196F-FBB2-4880-9E6E-AAFEED0662C8}" destId="{CE71C51A-DAC6-48A8-B63B-FF03E8AB497B}" srcOrd="0" destOrd="0" presId="urn:microsoft.com/office/officeart/2018/2/layout/IconVerticalSolidList"/>
    <dgm:cxn modelId="{25295D04-BF10-4135-BC31-A567137CC87D}" type="presParOf" srcId="{590D196F-FBB2-4880-9E6E-AAFEED0662C8}" destId="{CC40A476-8C11-4E72-B3DD-6F9C0322AA3F}" srcOrd="1" destOrd="0" presId="urn:microsoft.com/office/officeart/2018/2/layout/IconVerticalSolidList"/>
    <dgm:cxn modelId="{461EF0B7-59E6-4327-8626-EBBFE390BA9C}" type="presParOf" srcId="{590D196F-FBB2-4880-9E6E-AAFEED0662C8}" destId="{25D135D3-85E5-4FDD-ADDE-256310B43ED6}" srcOrd="2" destOrd="0" presId="urn:microsoft.com/office/officeart/2018/2/layout/IconVerticalSolidList"/>
    <dgm:cxn modelId="{B6C17800-8970-4A46-ABF1-0EF1B1508DF2}" type="presParOf" srcId="{590D196F-FBB2-4880-9E6E-AAFEED0662C8}" destId="{E4D0F69B-2348-4A57-9158-C76C831769F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6E3504-B326-4A69-9B36-F926F7ECEA5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38B27B8-B4DD-4DDB-B7BB-776512C4BC9A}">
      <dgm:prSet/>
      <dgm:spPr/>
      <dgm:t>
        <a:bodyPr/>
        <a:lstStyle/>
        <a:p>
          <a:r>
            <a:rPr lang="en-US"/>
            <a:t>Topics to Avoid</a:t>
          </a:r>
        </a:p>
      </dgm:t>
    </dgm:pt>
    <dgm:pt modelId="{88D92F99-BC15-440F-B40E-EFD8EA79A429}" type="parTrans" cxnId="{E25BD21F-2ED6-42AB-8E1C-D30B2044D5C8}">
      <dgm:prSet/>
      <dgm:spPr/>
      <dgm:t>
        <a:bodyPr/>
        <a:lstStyle/>
        <a:p>
          <a:endParaRPr lang="en-US"/>
        </a:p>
      </dgm:t>
    </dgm:pt>
    <dgm:pt modelId="{2C719E68-ED9A-48E1-8474-738BD072ED2B}" type="sibTrans" cxnId="{E25BD21F-2ED6-42AB-8E1C-D30B2044D5C8}">
      <dgm:prSet/>
      <dgm:spPr/>
      <dgm:t>
        <a:bodyPr/>
        <a:lstStyle/>
        <a:p>
          <a:endParaRPr lang="en-US"/>
        </a:p>
      </dgm:t>
    </dgm:pt>
    <dgm:pt modelId="{CEC69DA1-CF6F-4E34-A6C6-161E5944D6D3}">
      <dgm:prSet/>
      <dgm:spPr/>
      <dgm:t>
        <a:bodyPr/>
        <a:lstStyle/>
        <a:p>
          <a:r>
            <a:rPr lang="en-US"/>
            <a:t>Politics </a:t>
          </a:r>
        </a:p>
      </dgm:t>
    </dgm:pt>
    <dgm:pt modelId="{877E946A-C34A-47E5-80F4-A00C14438FE2}" type="parTrans" cxnId="{EC85446D-D103-4B40-BD07-55A13156402F}">
      <dgm:prSet/>
      <dgm:spPr/>
      <dgm:t>
        <a:bodyPr/>
        <a:lstStyle/>
        <a:p>
          <a:endParaRPr lang="en-US"/>
        </a:p>
      </dgm:t>
    </dgm:pt>
    <dgm:pt modelId="{FC41E570-4E43-4721-9832-CE72EA4DF261}" type="sibTrans" cxnId="{EC85446D-D103-4B40-BD07-55A13156402F}">
      <dgm:prSet/>
      <dgm:spPr/>
      <dgm:t>
        <a:bodyPr/>
        <a:lstStyle/>
        <a:p>
          <a:endParaRPr lang="en-US"/>
        </a:p>
      </dgm:t>
    </dgm:pt>
    <dgm:pt modelId="{7F8F2B70-B200-4392-9279-ED08F25B5ECD}">
      <dgm:prSet/>
      <dgm:spPr/>
      <dgm:t>
        <a:bodyPr/>
        <a:lstStyle/>
        <a:p>
          <a:r>
            <a:rPr lang="en-US"/>
            <a:t>Religion </a:t>
          </a:r>
        </a:p>
      </dgm:t>
    </dgm:pt>
    <dgm:pt modelId="{B008C70F-C1E0-464F-98D1-0277861E39C3}" type="parTrans" cxnId="{554D8B0B-9F12-4767-90D2-34147B94ED45}">
      <dgm:prSet/>
      <dgm:spPr/>
      <dgm:t>
        <a:bodyPr/>
        <a:lstStyle/>
        <a:p>
          <a:endParaRPr lang="en-US"/>
        </a:p>
      </dgm:t>
    </dgm:pt>
    <dgm:pt modelId="{C61F9461-9914-487A-87DD-698346DCA651}" type="sibTrans" cxnId="{554D8B0B-9F12-4767-90D2-34147B94ED45}">
      <dgm:prSet/>
      <dgm:spPr/>
      <dgm:t>
        <a:bodyPr/>
        <a:lstStyle/>
        <a:p>
          <a:endParaRPr lang="en-US"/>
        </a:p>
      </dgm:t>
    </dgm:pt>
    <dgm:pt modelId="{4987C877-23D9-45DE-AE66-452A1D0B374C}">
      <dgm:prSet/>
      <dgm:spPr/>
      <dgm:t>
        <a:bodyPr/>
        <a:lstStyle/>
        <a:p>
          <a:r>
            <a:rPr lang="en-US"/>
            <a:t>Money &amp; </a:t>
          </a:r>
          <a:r>
            <a:rPr lang="en-US">
              <a:latin typeface="Calisto MT" panose="02040603050505030304"/>
            </a:rPr>
            <a:t>Salaries</a:t>
          </a:r>
          <a:r>
            <a:rPr lang="en-US"/>
            <a:t> </a:t>
          </a:r>
        </a:p>
      </dgm:t>
    </dgm:pt>
    <dgm:pt modelId="{62B6B578-0526-43BE-AD0E-AA2144189A5B}" type="parTrans" cxnId="{7085506C-DE54-48D5-BAA1-B978DE19EE60}">
      <dgm:prSet/>
      <dgm:spPr/>
      <dgm:t>
        <a:bodyPr/>
        <a:lstStyle/>
        <a:p>
          <a:endParaRPr lang="en-US"/>
        </a:p>
      </dgm:t>
    </dgm:pt>
    <dgm:pt modelId="{77BA7E29-3C17-4DA8-BCA2-FF62017A9C0E}" type="sibTrans" cxnId="{7085506C-DE54-48D5-BAA1-B978DE19EE60}">
      <dgm:prSet/>
      <dgm:spPr/>
      <dgm:t>
        <a:bodyPr/>
        <a:lstStyle/>
        <a:p>
          <a:endParaRPr lang="en-US"/>
        </a:p>
      </dgm:t>
    </dgm:pt>
    <dgm:pt modelId="{CD907FF2-916F-472B-8075-376D93FEE600}">
      <dgm:prSet/>
      <dgm:spPr/>
      <dgm:t>
        <a:bodyPr/>
        <a:lstStyle/>
        <a:p>
          <a:r>
            <a:rPr lang="en-US"/>
            <a:t>Personal Problems </a:t>
          </a:r>
        </a:p>
      </dgm:t>
    </dgm:pt>
    <dgm:pt modelId="{C8B9FBD2-F25A-465A-A73F-2744EDCF3285}" type="parTrans" cxnId="{87CD88B3-8A94-424D-9B90-E3DB557B0473}">
      <dgm:prSet/>
      <dgm:spPr/>
      <dgm:t>
        <a:bodyPr/>
        <a:lstStyle/>
        <a:p>
          <a:endParaRPr lang="en-US"/>
        </a:p>
      </dgm:t>
    </dgm:pt>
    <dgm:pt modelId="{DBE806B1-2F78-4423-911C-9544E3058989}" type="sibTrans" cxnId="{87CD88B3-8A94-424D-9B90-E3DB557B0473}">
      <dgm:prSet/>
      <dgm:spPr/>
      <dgm:t>
        <a:bodyPr/>
        <a:lstStyle/>
        <a:p>
          <a:endParaRPr lang="en-US"/>
        </a:p>
      </dgm:t>
    </dgm:pt>
    <dgm:pt modelId="{FF78C72F-604B-4C21-8DB1-9170AC8C0491}">
      <dgm:prSet/>
      <dgm:spPr/>
      <dgm:t>
        <a:bodyPr/>
        <a:lstStyle/>
        <a:p>
          <a:r>
            <a:rPr lang="en-US"/>
            <a:t>Controversial Current Events </a:t>
          </a:r>
        </a:p>
      </dgm:t>
    </dgm:pt>
    <dgm:pt modelId="{3FA75E1B-1879-4BBB-A5BC-FCA8204BFF99}" type="parTrans" cxnId="{8C71C2AC-C6EC-4C79-8C66-8EE2337061D8}">
      <dgm:prSet/>
      <dgm:spPr/>
      <dgm:t>
        <a:bodyPr/>
        <a:lstStyle/>
        <a:p>
          <a:endParaRPr lang="en-US"/>
        </a:p>
      </dgm:t>
    </dgm:pt>
    <dgm:pt modelId="{00940DA5-A589-417A-B6E8-3A6C42A913F5}" type="sibTrans" cxnId="{8C71C2AC-C6EC-4C79-8C66-8EE2337061D8}">
      <dgm:prSet/>
      <dgm:spPr/>
      <dgm:t>
        <a:bodyPr/>
        <a:lstStyle/>
        <a:p>
          <a:endParaRPr lang="en-US"/>
        </a:p>
      </dgm:t>
    </dgm:pt>
    <dgm:pt modelId="{3312A473-F6CB-4A10-B9FE-7E9B826A0057}">
      <dgm:prSet/>
      <dgm:spPr/>
      <dgm:t>
        <a:bodyPr/>
        <a:lstStyle/>
        <a:p>
          <a:r>
            <a:rPr lang="en-US"/>
            <a:t>Be Mindful of Body Language </a:t>
          </a:r>
        </a:p>
      </dgm:t>
    </dgm:pt>
    <dgm:pt modelId="{DD438579-7E7A-49EA-9B2A-975B06BA1EAF}" type="parTrans" cxnId="{152CA688-B6FF-4FC6-BE10-0B56C033260D}">
      <dgm:prSet/>
      <dgm:spPr/>
      <dgm:t>
        <a:bodyPr/>
        <a:lstStyle/>
        <a:p>
          <a:endParaRPr lang="en-US"/>
        </a:p>
      </dgm:t>
    </dgm:pt>
    <dgm:pt modelId="{0A722C6C-D191-43B1-A0CD-CE61B3115E77}" type="sibTrans" cxnId="{152CA688-B6FF-4FC6-BE10-0B56C033260D}">
      <dgm:prSet/>
      <dgm:spPr/>
      <dgm:t>
        <a:bodyPr/>
        <a:lstStyle/>
        <a:p>
          <a:endParaRPr lang="en-US"/>
        </a:p>
      </dgm:t>
    </dgm:pt>
    <dgm:pt modelId="{9D8E5C0C-4AC0-4617-9333-FA11C16886BF}">
      <dgm:prSet/>
      <dgm:spPr/>
      <dgm:t>
        <a:bodyPr/>
        <a:lstStyle/>
        <a:p>
          <a:r>
            <a:rPr lang="en-US"/>
            <a:t>Avoid crossing arms or looking disinterested </a:t>
          </a:r>
        </a:p>
      </dgm:t>
    </dgm:pt>
    <dgm:pt modelId="{299C949D-8A25-4D2B-814E-AC81D418D8DA}" type="parTrans" cxnId="{A8CDFF72-F12E-45D0-BB73-87420E595171}">
      <dgm:prSet/>
      <dgm:spPr/>
      <dgm:t>
        <a:bodyPr/>
        <a:lstStyle/>
        <a:p>
          <a:endParaRPr lang="en-US"/>
        </a:p>
      </dgm:t>
    </dgm:pt>
    <dgm:pt modelId="{4250B5A4-7A8E-4B4A-AEC4-DA6E82F2E700}" type="sibTrans" cxnId="{A8CDFF72-F12E-45D0-BB73-87420E595171}">
      <dgm:prSet/>
      <dgm:spPr/>
      <dgm:t>
        <a:bodyPr/>
        <a:lstStyle/>
        <a:p>
          <a:endParaRPr lang="en-US"/>
        </a:p>
      </dgm:t>
    </dgm:pt>
    <dgm:pt modelId="{C766FB4A-AAB0-46E8-A5F0-E832AFAD094B}">
      <dgm:prSet phldr="0"/>
      <dgm:spPr/>
      <dgm:t>
        <a:bodyPr/>
        <a:lstStyle/>
        <a:p>
          <a:pPr rtl="0"/>
          <a:r>
            <a:rPr lang="en-US">
              <a:latin typeface="Calisto MT" panose="02040603050505030304"/>
            </a:rPr>
            <a:t>Your facial expressions should convey attentiveness</a:t>
          </a:r>
        </a:p>
      </dgm:t>
    </dgm:pt>
    <dgm:pt modelId="{6A273BC2-0A08-413E-B823-5460E137395A}" type="parTrans" cxnId="{C11030B0-ACCA-44EE-B784-64196A357F11}">
      <dgm:prSet/>
      <dgm:spPr/>
    </dgm:pt>
    <dgm:pt modelId="{BF0B3E01-07EF-4442-AB03-B6517E8EC203}" type="sibTrans" cxnId="{C11030B0-ACCA-44EE-B784-64196A357F11}">
      <dgm:prSet/>
      <dgm:spPr/>
    </dgm:pt>
    <dgm:pt modelId="{F6F7FE95-542D-4008-8048-C2DB05ADD66A}">
      <dgm:prSet phldr="0"/>
      <dgm:spPr/>
      <dgm:t>
        <a:bodyPr/>
        <a:lstStyle/>
        <a:p>
          <a:endParaRPr lang="en-US">
            <a:latin typeface="Calisto MT" panose="02040603050505030304"/>
          </a:endParaRPr>
        </a:p>
      </dgm:t>
    </dgm:pt>
    <dgm:pt modelId="{026D4BA8-1C0A-4BB9-815F-667C0C80D1C1}" type="parTrans" cxnId="{F4E5A9F9-7FEB-408F-921B-A4B7F6988025}">
      <dgm:prSet/>
      <dgm:spPr/>
    </dgm:pt>
    <dgm:pt modelId="{367BE232-0D9D-4173-A155-673D40EA50D2}" type="sibTrans" cxnId="{F4E5A9F9-7FEB-408F-921B-A4B7F6988025}">
      <dgm:prSet/>
      <dgm:spPr/>
    </dgm:pt>
    <dgm:pt modelId="{23F00253-B127-4288-8FD2-181AA6D8EFF7}" type="pres">
      <dgm:prSet presAssocID="{AB6E3504-B326-4A69-9B36-F926F7ECEA5B}" presName="linear" presStyleCnt="0">
        <dgm:presLayoutVars>
          <dgm:animLvl val="lvl"/>
          <dgm:resizeHandles val="exact"/>
        </dgm:presLayoutVars>
      </dgm:prSet>
      <dgm:spPr/>
    </dgm:pt>
    <dgm:pt modelId="{94E440BF-597B-4D6B-942F-3BDB6C695B36}" type="pres">
      <dgm:prSet presAssocID="{E38B27B8-B4DD-4DDB-B7BB-776512C4BC9A}" presName="parentText" presStyleLbl="node1" presStyleIdx="0" presStyleCnt="2">
        <dgm:presLayoutVars>
          <dgm:chMax val="0"/>
          <dgm:bulletEnabled val="1"/>
        </dgm:presLayoutVars>
      </dgm:prSet>
      <dgm:spPr/>
    </dgm:pt>
    <dgm:pt modelId="{CF5A5B6A-6857-451C-939F-24610A169B99}" type="pres">
      <dgm:prSet presAssocID="{E38B27B8-B4DD-4DDB-B7BB-776512C4BC9A}" presName="childText" presStyleLbl="revTx" presStyleIdx="0" presStyleCnt="2">
        <dgm:presLayoutVars>
          <dgm:bulletEnabled val="1"/>
        </dgm:presLayoutVars>
      </dgm:prSet>
      <dgm:spPr/>
    </dgm:pt>
    <dgm:pt modelId="{AB115F26-DB29-4313-89E7-56950740E232}" type="pres">
      <dgm:prSet presAssocID="{3312A473-F6CB-4A10-B9FE-7E9B826A0057}" presName="parentText" presStyleLbl="node1" presStyleIdx="1" presStyleCnt="2">
        <dgm:presLayoutVars>
          <dgm:chMax val="0"/>
          <dgm:bulletEnabled val="1"/>
        </dgm:presLayoutVars>
      </dgm:prSet>
      <dgm:spPr/>
    </dgm:pt>
    <dgm:pt modelId="{4196FDDB-9337-4C07-A810-C455E0B074BF}" type="pres">
      <dgm:prSet presAssocID="{3312A473-F6CB-4A10-B9FE-7E9B826A0057}" presName="childText" presStyleLbl="revTx" presStyleIdx="1" presStyleCnt="2">
        <dgm:presLayoutVars>
          <dgm:bulletEnabled val="1"/>
        </dgm:presLayoutVars>
      </dgm:prSet>
      <dgm:spPr/>
    </dgm:pt>
  </dgm:ptLst>
  <dgm:cxnLst>
    <dgm:cxn modelId="{CA31E206-B8F6-47C9-94F9-8E342A19212B}" type="presOf" srcId="{4987C877-23D9-45DE-AE66-452A1D0B374C}" destId="{CF5A5B6A-6857-451C-939F-24610A169B99}" srcOrd="0" destOrd="2" presId="urn:microsoft.com/office/officeart/2005/8/layout/vList2"/>
    <dgm:cxn modelId="{554D8B0B-9F12-4767-90D2-34147B94ED45}" srcId="{E38B27B8-B4DD-4DDB-B7BB-776512C4BC9A}" destId="{7F8F2B70-B200-4392-9279-ED08F25B5ECD}" srcOrd="1" destOrd="0" parTransId="{B008C70F-C1E0-464F-98D1-0277861E39C3}" sibTransId="{C61F9461-9914-487A-87DD-698346DCA651}"/>
    <dgm:cxn modelId="{0E366314-4BED-484F-9668-87715D3B55FB}" type="presOf" srcId="{F6F7FE95-542D-4008-8048-C2DB05ADD66A}" destId="{CF5A5B6A-6857-451C-939F-24610A169B99}" srcOrd="0" destOrd="5" presId="urn:microsoft.com/office/officeart/2005/8/layout/vList2"/>
    <dgm:cxn modelId="{8BE74B18-37E3-4C23-98DE-08BE8EC1C1F0}" type="presOf" srcId="{C766FB4A-AAB0-46E8-A5F0-E832AFAD094B}" destId="{4196FDDB-9337-4C07-A810-C455E0B074BF}" srcOrd="0" destOrd="1" presId="urn:microsoft.com/office/officeart/2005/8/layout/vList2"/>
    <dgm:cxn modelId="{E25BD21F-2ED6-42AB-8E1C-D30B2044D5C8}" srcId="{AB6E3504-B326-4A69-9B36-F926F7ECEA5B}" destId="{E38B27B8-B4DD-4DDB-B7BB-776512C4BC9A}" srcOrd="0" destOrd="0" parTransId="{88D92F99-BC15-440F-B40E-EFD8EA79A429}" sibTransId="{2C719E68-ED9A-48E1-8474-738BD072ED2B}"/>
    <dgm:cxn modelId="{7085506C-DE54-48D5-BAA1-B978DE19EE60}" srcId="{E38B27B8-B4DD-4DDB-B7BB-776512C4BC9A}" destId="{4987C877-23D9-45DE-AE66-452A1D0B374C}" srcOrd="2" destOrd="0" parTransId="{62B6B578-0526-43BE-AD0E-AA2144189A5B}" sibTransId="{77BA7E29-3C17-4DA8-BCA2-FF62017A9C0E}"/>
    <dgm:cxn modelId="{EC85446D-D103-4B40-BD07-55A13156402F}" srcId="{E38B27B8-B4DD-4DDB-B7BB-776512C4BC9A}" destId="{CEC69DA1-CF6F-4E34-A6C6-161E5944D6D3}" srcOrd="0" destOrd="0" parTransId="{877E946A-C34A-47E5-80F4-A00C14438FE2}" sibTransId="{FC41E570-4E43-4721-9832-CE72EA4DF261}"/>
    <dgm:cxn modelId="{A8CDFF72-F12E-45D0-BB73-87420E595171}" srcId="{3312A473-F6CB-4A10-B9FE-7E9B826A0057}" destId="{9D8E5C0C-4AC0-4617-9333-FA11C16886BF}" srcOrd="0" destOrd="0" parTransId="{299C949D-8A25-4D2B-814E-AC81D418D8DA}" sibTransId="{4250B5A4-7A8E-4B4A-AEC4-DA6E82F2E700}"/>
    <dgm:cxn modelId="{152CA688-B6FF-4FC6-BE10-0B56C033260D}" srcId="{AB6E3504-B326-4A69-9B36-F926F7ECEA5B}" destId="{3312A473-F6CB-4A10-B9FE-7E9B826A0057}" srcOrd="1" destOrd="0" parTransId="{DD438579-7E7A-49EA-9B2A-975B06BA1EAF}" sibTransId="{0A722C6C-D191-43B1-A0CD-CE61B3115E77}"/>
    <dgm:cxn modelId="{2466068B-F82E-4DA0-ACCB-1B8116BD4476}" type="presOf" srcId="{E38B27B8-B4DD-4DDB-B7BB-776512C4BC9A}" destId="{94E440BF-597B-4D6B-942F-3BDB6C695B36}" srcOrd="0" destOrd="0" presId="urn:microsoft.com/office/officeart/2005/8/layout/vList2"/>
    <dgm:cxn modelId="{E59FDB8F-2C6F-43D6-8A46-A61087540F2A}" type="presOf" srcId="{CEC69DA1-CF6F-4E34-A6C6-161E5944D6D3}" destId="{CF5A5B6A-6857-451C-939F-24610A169B99}" srcOrd="0" destOrd="0" presId="urn:microsoft.com/office/officeart/2005/8/layout/vList2"/>
    <dgm:cxn modelId="{F9335EA1-F5A8-45F8-BF06-68E53BC46730}" type="presOf" srcId="{CD907FF2-916F-472B-8075-376D93FEE600}" destId="{CF5A5B6A-6857-451C-939F-24610A169B99}" srcOrd="0" destOrd="3" presId="urn:microsoft.com/office/officeart/2005/8/layout/vList2"/>
    <dgm:cxn modelId="{B313BDA4-1223-44C8-B8F8-E99BA81EF28F}" type="presOf" srcId="{FF78C72F-604B-4C21-8DB1-9170AC8C0491}" destId="{CF5A5B6A-6857-451C-939F-24610A169B99}" srcOrd="0" destOrd="4" presId="urn:microsoft.com/office/officeart/2005/8/layout/vList2"/>
    <dgm:cxn modelId="{8C71C2AC-C6EC-4C79-8C66-8EE2337061D8}" srcId="{E38B27B8-B4DD-4DDB-B7BB-776512C4BC9A}" destId="{FF78C72F-604B-4C21-8DB1-9170AC8C0491}" srcOrd="4" destOrd="0" parTransId="{3FA75E1B-1879-4BBB-A5BC-FCA8204BFF99}" sibTransId="{00940DA5-A589-417A-B6E8-3A6C42A913F5}"/>
    <dgm:cxn modelId="{C11030B0-ACCA-44EE-B784-64196A357F11}" srcId="{3312A473-F6CB-4A10-B9FE-7E9B826A0057}" destId="{C766FB4A-AAB0-46E8-A5F0-E832AFAD094B}" srcOrd="1" destOrd="0" parTransId="{6A273BC2-0A08-413E-B823-5460E137395A}" sibTransId="{BF0B3E01-07EF-4442-AB03-B6517E8EC203}"/>
    <dgm:cxn modelId="{87CD88B3-8A94-424D-9B90-E3DB557B0473}" srcId="{E38B27B8-B4DD-4DDB-B7BB-776512C4BC9A}" destId="{CD907FF2-916F-472B-8075-376D93FEE600}" srcOrd="3" destOrd="0" parTransId="{C8B9FBD2-F25A-465A-A73F-2744EDCF3285}" sibTransId="{DBE806B1-2F78-4423-911C-9544E3058989}"/>
    <dgm:cxn modelId="{3E928CC4-8A2B-49A1-9F02-65D1A37AECAC}" type="presOf" srcId="{7F8F2B70-B200-4392-9279-ED08F25B5ECD}" destId="{CF5A5B6A-6857-451C-939F-24610A169B99}" srcOrd="0" destOrd="1" presId="urn:microsoft.com/office/officeart/2005/8/layout/vList2"/>
    <dgm:cxn modelId="{ACBE5AC9-C2CF-492D-9ED0-070EC502F573}" type="presOf" srcId="{AB6E3504-B326-4A69-9B36-F926F7ECEA5B}" destId="{23F00253-B127-4288-8FD2-181AA6D8EFF7}" srcOrd="0" destOrd="0" presId="urn:microsoft.com/office/officeart/2005/8/layout/vList2"/>
    <dgm:cxn modelId="{629A54DD-C4BE-48AB-BF6D-9621F22341E9}" type="presOf" srcId="{3312A473-F6CB-4A10-B9FE-7E9B826A0057}" destId="{AB115F26-DB29-4313-89E7-56950740E232}" srcOrd="0" destOrd="0" presId="urn:microsoft.com/office/officeart/2005/8/layout/vList2"/>
    <dgm:cxn modelId="{7EA924EE-C86C-4406-8C86-6B3AAF2A78C4}" type="presOf" srcId="{9D8E5C0C-4AC0-4617-9333-FA11C16886BF}" destId="{4196FDDB-9337-4C07-A810-C455E0B074BF}" srcOrd="0" destOrd="0" presId="urn:microsoft.com/office/officeart/2005/8/layout/vList2"/>
    <dgm:cxn modelId="{F4E5A9F9-7FEB-408F-921B-A4B7F6988025}" srcId="{E38B27B8-B4DD-4DDB-B7BB-776512C4BC9A}" destId="{F6F7FE95-542D-4008-8048-C2DB05ADD66A}" srcOrd="5" destOrd="0" parTransId="{026D4BA8-1C0A-4BB9-815F-667C0C80D1C1}" sibTransId="{367BE232-0D9D-4173-A155-673D40EA50D2}"/>
    <dgm:cxn modelId="{C8A4D782-340A-4958-9ABA-F368FCC90324}" type="presParOf" srcId="{23F00253-B127-4288-8FD2-181AA6D8EFF7}" destId="{94E440BF-597B-4D6B-942F-3BDB6C695B36}" srcOrd="0" destOrd="0" presId="urn:microsoft.com/office/officeart/2005/8/layout/vList2"/>
    <dgm:cxn modelId="{A971ECB8-5FC2-4BE3-996A-F50BFC2E1FA2}" type="presParOf" srcId="{23F00253-B127-4288-8FD2-181AA6D8EFF7}" destId="{CF5A5B6A-6857-451C-939F-24610A169B99}" srcOrd="1" destOrd="0" presId="urn:microsoft.com/office/officeart/2005/8/layout/vList2"/>
    <dgm:cxn modelId="{F770455F-FB77-4A97-8E74-3955EEFA1CEB}" type="presParOf" srcId="{23F00253-B127-4288-8FD2-181AA6D8EFF7}" destId="{AB115F26-DB29-4313-89E7-56950740E232}" srcOrd="2" destOrd="0" presId="urn:microsoft.com/office/officeart/2005/8/layout/vList2"/>
    <dgm:cxn modelId="{4CC32A60-DAE5-4EFB-AA6E-898F457FEF24}" type="presParOf" srcId="{23F00253-B127-4288-8FD2-181AA6D8EFF7}" destId="{4196FDDB-9337-4C07-A810-C455E0B074B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0B410-5BE3-42BD-8F54-6057FCBCF5A9}">
      <dsp:nvSpPr>
        <dsp:cNvPr id="0" name=""/>
        <dsp:cNvSpPr/>
      </dsp:nvSpPr>
      <dsp:spPr>
        <a:xfrm>
          <a:off x="666269" y="0"/>
          <a:ext cx="5291066" cy="5291066"/>
        </a:xfrm>
        <a:prstGeom prst="diamond">
          <a:avLst/>
        </a:prstGeom>
        <a:solidFill>
          <a:schemeClr val="accent5">
            <a:tint val="40000"/>
            <a:hueOff val="0"/>
            <a:satOff val="0"/>
            <a:lumOff val="0"/>
            <a:alphaOff val="0"/>
          </a:schemeClr>
        </a:solidFill>
        <a:ln>
          <a:noFill/>
        </a:ln>
        <a:effectLst>
          <a:outerShdw blurRad="63500" dist="25400" dir="5400000" rotWithShape="0">
            <a:srgbClr val="000000">
              <a:alpha val="60000"/>
            </a:srgbClr>
          </a:outerShdw>
        </a:effectLst>
      </dsp:spPr>
      <dsp:style>
        <a:lnRef idx="0">
          <a:scrgbClr r="0" g="0" b="0"/>
        </a:lnRef>
        <a:fillRef idx="1">
          <a:scrgbClr r="0" g="0" b="0"/>
        </a:fillRef>
        <a:effectRef idx="2">
          <a:scrgbClr r="0" g="0" b="0"/>
        </a:effectRef>
        <a:fontRef idx="minor"/>
      </dsp:style>
    </dsp:sp>
    <dsp:sp modelId="{DFBB9ED3-777D-4E30-A838-DB3132792FE6}">
      <dsp:nvSpPr>
        <dsp:cNvPr id="0" name=""/>
        <dsp:cNvSpPr/>
      </dsp:nvSpPr>
      <dsp:spPr>
        <a:xfrm>
          <a:off x="1168921" y="502651"/>
          <a:ext cx="2063515" cy="2063515"/>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 Importance of Dinner Etiquette</a:t>
          </a:r>
        </a:p>
      </dsp:txBody>
      <dsp:txXfrm>
        <a:off x="1269653" y="603383"/>
        <a:ext cx="1862051" cy="1862051"/>
      </dsp:txXfrm>
    </dsp:sp>
    <dsp:sp modelId="{C1650710-69DA-414C-A86F-D40FF2BE9A80}">
      <dsp:nvSpPr>
        <dsp:cNvPr id="0" name=""/>
        <dsp:cNvSpPr/>
      </dsp:nvSpPr>
      <dsp:spPr>
        <a:xfrm>
          <a:off x="3391168" y="502651"/>
          <a:ext cx="2063515" cy="2063515"/>
        </a:xfrm>
        <a:prstGeom prst="roundRect">
          <a:avLst/>
        </a:prstGeom>
        <a:gradFill rotWithShape="0">
          <a:gsLst>
            <a:gs pos="0">
              <a:schemeClr val="accent5">
                <a:hueOff val="534349"/>
                <a:satOff val="-6292"/>
                <a:lumOff val="4183"/>
                <a:alphaOff val="0"/>
                <a:tint val="96000"/>
                <a:lumMod val="104000"/>
              </a:schemeClr>
            </a:gs>
            <a:gs pos="100000">
              <a:schemeClr val="accent5">
                <a:hueOff val="534349"/>
                <a:satOff val="-6292"/>
                <a:lumOff val="4183"/>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Enhancing Your Dinner Etiquette</a:t>
          </a:r>
        </a:p>
      </dsp:txBody>
      <dsp:txXfrm>
        <a:off x="3491900" y="603383"/>
        <a:ext cx="1862051" cy="1862051"/>
      </dsp:txXfrm>
    </dsp:sp>
    <dsp:sp modelId="{AB878994-3419-4E96-8152-025E97CE52CB}">
      <dsp:nvSpPr>
        <dsp:cNvPr id="0" name=""/>
        <dsp:cNvSpPr/>
      </dsp:nvSpPr>
      <dsp:spPr>
        <a:xfrm>
          <a:off x="1168921" y="2724898"/>
          <a:ext cx="2063515" cy="2063515"/>
        </a:xfrm>
        <a:prstGeom prst="roundRect">
          <a:avLst/>
        </a:prstGeom>
        <a:gradFill rotWithShape="0">
          <a:gsLst>
            <a:gs pos="0">
              <a:schemeClr val="accent5">
                <a:hueOff val="1068697"/>
                <a:satOff val="-12584"/>
                <a:lumOff val="8366"/>
                <a:alphaOff val="0"/>
                <a:tint val="96000"/>
                <a:lumMod val="104000"/>
              </a:schemeClr>
            </a:gs>
            <a:gs pos="100000">
              <a:schemeClr val="accent5">
                <a:hueOff val="1068697"/>
                <a:satOff val="-12584"/>
                <a:lumOff val="836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Table Specific Manners</a:t>
          </a:r>
        </a:p>
      </dsp:txBody>
      <dsp:txXfrm>
        <a:off x="1269653" y="2825630"/>
        <a:ext cx="1862051" cy="1862051"/>
      </dsp:txXfrm>
    </dsp:sp>
    <dsp:sp modelId="{BFB1DDD8-0620-488B-8CA0-6A246F796291}">
      <dsp:nvSpPr>
        <dsp:cNvPr id="0" name=""/>
        <dsp:cNvSpPr/>
      </dsp:nvSpPr>
      <dsp:spPr>
        <a:xfrm>
          <a:off x="3391168" y="2724898"/>
          <a:ext cx="2063515" cy="2063515"/>
        </a:xfrm>
        <a:prstGeom prst="roundRect">
          <a:avLst/>
        </a:prstGeom>
        <a:gradFill rotWithShape="0">
          <a:gsLst>
            <a:gs pos="0">
              <a:schemeClr val="accent5">
                <a:hueOff val="1603046"/>
                <a:satOff val="-18876"/>
                <a:lumOff val="12549"/>
                <a:alphaOff val="0"/>
                <a:tint val="96000"/>
                <a:lumMod val="104000"/>
              </a:schemeClr>
            </a:gs>
            <a:gs pos="100000">
              <a:schemeClr val="accent5">
                <a:hueOff val="1603046"/>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Calisto MT" panose="02040603050505030304"/>
            </a:rPr>
            <a:t>The Art of Table Conversation</a:t>
          </a:r>
          <a:endParaRPr lang="en-US" sz="2300" kern="1200" dirty="0"/>
        </a:p>
      </dsp:txBody>
      <dsp:txXfrm>
        <a:off x="3491900" y="2825630"/>
        <a:ext cx="1862051" cy="18620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12AA4-6AB1-4DDB-82C7-C005FB35C789}">
      <dsp:nvSpPr>
        <dsp:cNvPr id="0" name=""/>
        <dsp:cNvSpPr/>
      </dsp:nvSpPr>
      <dsp:spPr>
        <a:xfrm>
          <a:off x="0" y="453"/>
          <a:ext cx="10353675" cy="10610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41024-08BB-4172-AFCD-89B10CA10086}">
      <dsp:nvSpPr>
        <dsp:cNvPr id="0" name=""/>
        <dsp:cNvSpPr/>
      </dsp:nvSpPr>
      <dsp:spPr>
        <a:xfrm>
          <a:off x="320982" y="239200"/>
          <a:ext cx="583603" cy="5836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6290E0-6668-436F-B2EB-35B0D110C828}">
      <dsp:nvSpPr>
        <dsp:cNvPr id="0" name=""/>
        <dsp:cNvSpPr/>
      </dsp:nvSpPr>
      <dsp:spPr>
        <a:xfrm>
          <a:off x="1225568" y="453"/>
          <a:ext cx="9128106"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1111250">
            <a:lnSpc>
              <a:spcPct val="100000"/>
            </a:lnSpc>
            <a:spcBef>
              <a:spcPct val="0"/>
            </a:spcBef>
            <a:spcAft>
              <a:spcPct val="35000"/>
            </a:spcAft>
            <a:buNone/>
          </a:pPr>
          <a:r>
            <a:rPr lang="en-US" sz="2500" kern="1200" dirty="0"/>
            <a:t>Mastering the art of table conversation is key to leaving a positive impression </a:t>
          </a:r>
        </a:p>
      </dsp:txBody>
      <dsp:txXfrm>
        <a:off x="1225568" y="453"/>
        <a:ext cx="9128106" cy="1061098"/>
      </dsp:txXfrm>
    </dsp:sp>
    <dsp:sp modelId="{D9ACDA7A-04C8-4B0B-8120-357F42F648BE}">
      <dsp:nvSpPr>
        <dsp:cNvPr id="0" name=""/>
        <dsp:cNvSpPr/>
      </dsp:nvSpPr>
      <dsp:spPr>
        <a:xfrm>
          <a:off x="0" y="1326825"/>
          <a:ext cx="10353675" cy="10610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8B41D-E2D4-4242-97FB-0B8BCC62967C}">
      <dsp:nvSpPr>
        <dsp:cNvPr id="0" name=""/>
        <dsp:cNvSpPr/>
      </dsp:nvSpPr>
      <dsp:spPr>
        <a:xfrm>
          <a:off x="320982" y="1565573"/>
          <a:ext cx="583603" cy="5836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AC463A-0575-48B2-A90D-0D4002FC1868}">
      <dsp:nvSpPr>
        <dsp:cNvPr id="0" name=""/>
        <dsp:cNvSpPr/>
      </dsp:nvSpPr>
      <dsp:spPr>
        <a:xfrm>
          <a:off x="1225568" y="1326825"/>
          <a:ext cx="9128106"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1111250">
            <a:lnSpc>
              <a:spcPct val="100000"/>
            </a:lnSpc>
            <a:spcBef>
              <a:spcPct val="0"/>
            </a:spcBef>
            <a:spcAft>
              <a:spcPct val="35000"/>
            </a:spcAft>
            <a:buNone/>
          </a:pPr>
          <a:r>
            <a:rPr lang="en-US" sz="2500" kern="1200" dirty="0"/>
            <a:t>Remember to stick to neutral topics and avoid controversial subjects </a:t>
          </a:r>
        </a:p>
      </dsp:txBody>
      <dsp:txXfrm>
        <a:off x="1225568" y="1326825"/>
        <a:ext cx="9128106" cy="1061098"/>
      </dsp:txXfrm>
    </dsp:sp>
    <dsp:sp modelId="{850599C6-B959-4CE5-AD8E-9875AE1A8AD1}">
      <dsp:nvSpPr>
        <dsp:cNvPr id="0" name=""/>
        <dsp:cNvSpPr/>
      </dsp:nvSpPr>
      <dsp:spPr>
        <a:xfrm>
          <a:off x="0" y="2653198"/>
          <a:ext cx="10353675" cy="10610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B77F9-851A-4613-B784-F7D15FCEDB47}">
      <dsp:nvSpPr>
        <dsp:cNvPr id="0" name=""/>
        <dsp:cNvSpPr/>
      </dsp:nvSpPr>
      <dsp:spPr>
        <a:xfrm>
          <a:off x="320982" y="2891945"/>
          <a:ext cx="583603" cy="5836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A1B036-EB66-4F5A-A2F5-01E7A3935EDE}">
      <dsp:nvSpPr>
        <dsp:cNvPr id="0" name=""/>
        <dsp:cNvSpPr/>
      </dsp:nvSpPr>
      <dsp:spPr>
        <a:xfrm>
          <a:off x="1225568" y="2653198"/>
          <a:ext cx="9128106" cy="1061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0" tIns="112300" rIns="112300" bIns="112300" numCol="1" spcCol="1270" anchor="ctr" anchorCtr="0">
          <a:noAutofit/>
        </a:bodyPr>
        <a:lstStyle/>
        <a:p>
          <a:pPr marL="0" lvl="0" indent="0" algn="l" defTabSz="1111250">
            <a:lnSpc>
              <a:spcPct val="100000"/>
            </a:lnSpc>
            <a:spcBef>
              <a:spcPct val="0"/>
            </a:spcBef>
            <a:spcAft>
              <a:spcPct val="35000"/>
            </a:spcAft>
            <a:buNone/>
          </a:pPr>
          <a:r>
            <a:rPr lang="en-US" sz="2500" kern="1200"/>
            <a:t>Be engaged and actively listen to others </a:t>
          </a:r>
        </a:p>
      </dsp:txBody>
      <dsp:txXfrm>
        <a:off x="1225568" y="2653198"/>
        <a:ext cx="9128106" cy="1061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EA5D0-28F6-448A-8288-897E66EF9B86}">
      <dsp:nvSpPr>
        <dsp:cNvPr id="0" name=""/>
        <dsp:cNvSpPr/>
      </dsp:nvSpPr>
      <dsp:spPr>
        <a:xfrm>
          <a:off x="0" y="536964"/>
          <a:ext cx="5459565" cy="121094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At any business </a:t>
          </a:r>
          <a:r>
            <a:rPr lang="en-US" sz="2300" kern="1200">
              <a:latin typeface="Calisto MT" panose="02040603050505030304"/>
            </a:rPr>
            <a:t>or</a:t>
          </a:r>
          <a:r>
            <a:rPr lang="en-US" sz="2300" kern="1200"/>
            <a:t> corporate event, your appearance and the clothes you wear are the first things other people will notice</a:t>
          </a:r>
        </a:p>
      </dsp:txBody>
      <dsp:txXfrm>
        <a:off x="59114" y="596078"/>
        <a:ext cx="5341337" cy="1092721"/>
      </dsp:txXfrm>
    </dsp:sp>
    <dsp:sp modelId="{714CE12F-0A24-4F30-BEF3-7CCE5B68E4CD}">
      <dsp:nvSpPr>
        <dsp:cNvPr id="0" name=""/>
        <dsp:cNvSpPr/>
      </dsp:nvSpPr>
      <dsp:spPr>
        <a:xfrm>
          <a:off x="0" y="1814155"/>
          <a:ext cx="5459565" cy="1210949"/>
        </a:xfrm>
        <a:prstGeom prst="roundRect">
          <a:avLst/>
        </a:prstGeom>
        <a:solidFill>
          <a:schemeClr val="accent5">
            <a:hueOff val="801523"/>
            <a:satOff val="-9438"/>
            <a:lumOff val="6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Different dining occasions will inevitably have different dress codes and you need to adhere to these very carefully</a:t>
          </a:r>
        </a:p>
      </dsp:txBody>
      <dsp:txXfrm>
        <a:off x="59114" y="1873269"/>
        <a:ext cx="5341337" cy="1092721"/>
      </dsp:txXfrm>
    </dsp:sp>
    <dsp:sp modelId="{7E061A48-BF1B-4505-9399-CC47471D6824}">
      <dsp:nvSpPr>
        <dsp:cNvPr id="0" name=""/>
        <dsp:cNvSpPr/>
      </dsp:nvSpPr>
      <dsp:spPr>
        <a:xfrm>
          <a:off x="0" y="3091344"/>
          <a:ext cx="5459565" cy="1210949"/>
        </a:xfrm>
        <a:prstGeom prst="roundRect">
          <a:avLst/>
        </a:prstGeom>
        <a:solidFill>
          <a:schemeClr val="accent5">
            <a:hueOff val="1603046"/>
            <a:satOff val="-18876"/>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It is important to ensure that you always follow the dress code according to the venue, time, and business theme</a:t>
          </a:r>
        </a:p>
      </dsp:txBody>
      <dsp:txXfrm>
        <a:off x="59114" y="3150458"/>
        <a:ext cx="5341337" cy="1092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A298D-A131-43F1-AC52-E65C57FE5886}">
      <dsp:nvSpPr>
        <dsp:cNvPr id="0" name=""/>
        <dsp:cNvSpPr/>
      </dsp:nvSpPr>
      <dsp:spPr>
        <a:xfrm>
          <a:off x="0" y="603646"/>
          <a:ext cx="10353675" cy="11144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4AB98-B109-44CE-8AA6-1D98BEEACB67}">
      <dsp:nvSpPr>
        <dsp:cNvPr id="0" name=""/>
        <dsp:cNvSpPr/>
      </dsp:nvSpPr>
      <dsp:spPr>
        <a:xfrm>
          <a:off x="337113" y="854392"/>
          <a:ext cx="612933" cy="612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D24579-CED0-4970-8D26-AF61DE4314E6}">
      <dsp:nvSpPr>
        <dsp:cNvPr id="0" name=""/>
        <dsp:cNvSpPr/>
      </dsp:nvSpPr>
      <dsp:spPr>
        <a:xfrm>
          <a:off x="1287160" y="603646"/>
          <a:ext cx="9066514" cy="111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43" tIns="117943" rIns="117943" bIns="117943" numCol="1" spcCol="1270" anchor="ctr" anchorCtr="0">
          <a:noAutofit/>
        </a:bodyPr>
        <a:lstStyle/>
        <a:p>
          <a:pPr marL="0" lvl="0" indent="0" algn="l" defTabSz="1111250">
            <a:lnSpc>
              <a:spcPct val="100000"/>
            </a:lnSpc>
            <a:spcBef>
              <a:spcPct val="0"/>
            </a:spcBef>
            <a:spcAft>
              <a:spcPct val="35000"/>
            </a:spcAft>
            <a:buNone/>
          </a:pPr>
          <a:r>
            <a:rPr lang="en-US" sz="2500" kern="1200" dirty="0"/>
            <a:t>There is a distinct difference between a normal greeting and a greeting that invites another person to interact with you</a:t>
          </a:r>
        </a:p>
      </dsp:txBody>
      <dsp:txXfrm>
        <a:off x="1287160" y="603646"/>
        <a:ext cx="9066514" cy="1114425"/>
      </dsp:txXfrm>
    </dsp:sp>
    <dsp:sp modelId="{A0BE7DB6-1326-421F-9DE4-C080582A3F23}">
      <dsp:nvSpPr>
        <dsp:cNvPr id="0" name=""/>
        <dsp:cNvSpPr/>
      </dsp:nvSpPr>
      <dsp:spPr>
        <a:xfrm>
          <a:off x="0" y="1996678"/>
          <a:ext cx="10353675" cy="11144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CD827-198A-4C17-8624-F35EAC16014A}">
      <dsp:nvSpPr>
        <dsp:cNvPr id="0" name=""/>
        <dsp:cNvSpPr/>
      </dsp:nvSpPr>
      <dsp:spPr>
        <a:xfrm>
          <a:off x="337113" y="2247423"/>
          <a:ext cx="612933" cy="612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3867EA-53E3-4360-A0FA-31A47EA5DDA4}">
      <dsp:nvSpPr>
        <dsp:cNvPr id="0" name=""/>
        <dsp:cNvSpPr/>
      </dsp:nvSpPr>
      <dsp:spPr>
        <a:xfrm>
          <a:off x="1287160" y="1996678"/>
          <a:ext cx="9066514" cy="111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43" tIns="117943" rIns="117943" bIns="117943" numCol="1" spcCol="1270" anchor="ctr" anchorCtr="0">
          <a:noAutofit/>
        </a:bodyPr>
        <a:lstStyle/>
        <a:p>
          <a:pPr marL="0" lvl="0" indent="0" algn="l" defTabSz="1111250">
            <a:lnSpc>
              <a:spcPct val="100000"/>
            </a:lnSpc>
            <a:spcBef>
              <a:spcPct val="0"/>
            </a:spcBef>
            <a:spcAft>
              <a:spcPct val="35000"/>
            </a:spcAft>
            <a:buNone/>
          </a:pPr>
          <a:r>
            <a:rPr lang="en-US" sz="2500" kern="1200"/>
            <a:t>A business lunch or dinner is a fantastic chance to build new connections, networks, and strong relationships</a:t>
          </a:r>
        </a:p>
      </dsp:txBody>
      <dsp:txXfrm>
        <a:off x="1287160" y="1996678"/>
        <a:ext cx="9066514" cy="1114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6F749-D578-4D0B-9F90-476538521B23}">
      <dsp:nvSpPr>
        <dsp:cNvPr id="0" name=""/>
        <dsp:cNvSpPr/>
      </dsp:nvSpPr>
      <dsp:spPr>
        <a:xfrm>
          <a:off x="0" y="3296"/>
          <a:ext cx="11212596" cy="702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B97281-B67E-4364-A95F-9408027E31BA}">
      <dsp:nvSpPr>
        <dsp:cNvPr id="0" name=""/>
        <dsp:cNvSpPr/>
      </dsp:nvSpPr>
      <dsp:spPr>
        <a:xfrm>
          <a:off x="212379" y="161264"/>
          <a:ext cx="386144" cy="386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A47D7-905C-419F-A98D-DC4F64AA2833}">
      <dsp:nvSpPr>
        <dsp:cNvPr id="0" name=""/>
        <dsp:cNvSpPr/>
      </dsp:nvSpPr>
      <dsp:spPr>
        <a:xfrm>
          <a:off x="810902" y="3296"/>
          <a:ext cx="10401693" cy="70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03" tIns="74303" rIns="74303" bIns="74303"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Respond to a dinner invitation within a week of receiving it</a:t>
          </a:r>
        </a:p>
      </dsp:txBody>
      <dsp:txXfrm>
        <a:off x="810902" y="3296"/>
        <a:ext cx="10401693" cy="702080"/>
      </dsp:txXfrm>
    </dsp:sp>
    <dsp:sp modelId="{D364EF75-88A2-4B0C-8FBA-919A0F35240D}">
      <dsp:nvSpPr>
        <dsp:cNvPr id="0" name=""/>
        <dsp:cNvSpPr/>
      </dsp:nvSpPr>
      <dsp:spPr>
        <a:xfrm>
          <a:off x="0" y="880896"/>
          <a:ext cx="11212596" cy="702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B3B51-6C33-4C1B-84CC-1D23515569FB}">
      <dsp:nvSpPr>
        <dsp:cNvPr id="0" name=""/>
        <dsp:cNvSpPr/>
      </dsp:nvSpPr>
      <dsp:spPr>
        <a:xfrm>
          <a:off x="212379" y="1038864"/>
          <a:ext cx="386144" cy="3861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184F6-7E36-4077-A4DD-F8D6AD19D254}">
      <dsp:nvSpPr>
        <dsp:cNvPr id="0" name=""/>
        <dsp:cNvSpPr/>
      </dsp:nvSpPr>
      <dsp:spPr>
        <a:xfrm>
          <a:off x="810902" y="880896"/>
          <a:ext cx="10401693" cy="70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03" tIns="74303" rIns="74303" bIns="74303"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Never attempt to “out dress” the host/hostess</a:t>
          </a:r>
        </a:p>
      </dsp:txBody>
      <dsp:txXfrm>
        <a:off x="810902" y="880896"/>
        <a:ext cx="10401693" cy="702080"/>
      </dsp:txXfrm>
    </dsp:sp>
    <dsp:sp modelId="{A960FCA1-CB4A-4B66-9EFF-1A70FE011366}">
      <dsp:nvSpPr>
        <dsp:cNvPr id="0" name=""/>
        <dsp:cNvSpPr/>
      </dsp:nvSpPr>
      <dsp:spPr>
        <a:xfrm>
          <a:off x="0" y="1758496"/>
          <a:ext cx="11212596" cy="702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ADA797-A7BD-4001-AA07-3441A75183A4}">
      <dsp:nvSpPr>
        <dsp:cNvPr id="0" name=""/>
        <dsp:cNvSpPr/>
      </dsp:nvSpPr>
      <dsp:spPr>
        <a:xfrm>
          <a:off x="212379" y="1916464"/>
          <a:ext cx="386144" cy="3861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7F223-30D9-4E5A-9BF6-6C3E82D21610}">
      <dsp:nvSpPr>
        <dsp:cNvPr id="0" name=""/>
        <dsp:cNvSpPr/>
      </dsp:nvSpPr>
      <dsp:spPr>
        <a:xfrm>
          <a:off x="810902" y="1758496"/>
          <a:ext cx="10401693" cy="70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03" tIns="74303" rIns="74303" bIns="74303"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Be punctual – never arrive more than 10 minutes late</a:t>
          </a:r>
        </a:p>
      </dsp:txBody>
      <dsp:txXfrm>
        <a:off x="810902" y="1758496"/>
        <a:ext cx="10401693" cy="702080"/>
      </dsp:txXfrm>
    </dsp:sp>
    <dsp:sp modelId="{A5E712FD-4FA4-42CF-AED2-A9B1A8C18DFF}">
      <dsp:nvSpPr>
        <dsp:cNvPr id="0" name=""/>
        <dsp:cNvSpPr/>
      </dsp:nvSpPr>
      <dsp:spPr>
        <a:xfrm>
          <a:off x="0" y="2636097"/>
          <a:ext cx="11212596" cy="702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F55E09-706A-4EEB-9112-FEC51BFAD931}">
      <dsp:nvSpPr>
        <dsp:cNvPr id="0" name=""/>
        <dsp:cNvSpPr/>
      </dsp:nvSpPr>
      <dsp:spPr>
        <a:xfrm>
          <a:off x="212379" y="2794065"/>
          <a:ext cx="386144" cy="3861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659F7-3D24-4642-BF45-D1233851BE87}">
      <dsp:nvSpPr>
        <dsp:cNvPr id="0" name=""/>
        <dsp:cNvSpPr/>
      </dsp:nvSpPr>
      <dsp:spPr>
        <a:xfrm>
          <a:off x="810902" y="2636097"/>
          <a:ext cx="10401693" cy="70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03" tIns="74303" rIns="74303" bIns="74303"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Always check with the host/hostess first about bringing a guest</a:t>
          </a:r>
        </a:p>
      </dsp:txBody>
      <dsp:txXfrm>
        <a:off x="810902" y="2636097"/>
        <a:ext cx="10401693" cy="702080"/>
      </dsp:txXfrm>
    </dsp:sp>
    <dsp:sp modelId="{F2D170CE-C085-4E2C-BE67-C3120FE3CFCE}">
      <dsp:nvSpPr>
        <dsp:cNvPr id="0" name=""/>
        <dsp:cNvSpPr/>
      </dsp:nvSpPr>
      <dsp:spPr>
        <a:xfrm>
          <a:off x="0" y="3513697"/>
          <a:ext cx="11212596" cy="7020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CC988-A739-4D72-928B-DC83BC075362}">
      <dsp:nvSpPr>
        <dsp:cNvPr id="0" name=""/>
        <dsp:cNvSpPr/>
      </dsp:nvSpPr>
      <dsp:spPr>
        <a:xfrm>
          <a:off x="212379" y="3671665"/>
          <a:ext cx="386144" cy="3861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3FABB-D47A-4732-AB91-6E9BC208DD3A}">
      <dsp:nvSpPr>
        <dsp:cNvPr id="0" name=""/>
        <dsp:cNvSpPr/>
      </dsp:nvSpPr>
      <dsp:spPr>
        <a:xfrm>
          <a:off x="810902" y="3513697"/>
          <a:ext cx="10401693" cy="70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03" tIns="74303" rIns="74303" bIns="74303"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When applicable, express appreciation to the host/hostess by presenting them with a small gift (flowers, chocolates, or champagne are fine examples)</a:t>
          </a:r>
        </a:p>
      </dsp:txBody>
      <dsp:txXfrm>
        <a:off x="810902" y="3513697"/>
        <a:ext cx="10401693" cy="702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7B916-D0DE-4C0F-8808-F2D36A767EE3}">
      <dsp:nvSpPr>
        <dsp:cNvPr id="0" name=""/>
        <dsp:cNvSpPr/>
      </dsp:nvSpPr>
      <dsp:spPr>
        <a:xfrm>
          <a:off x="56" y="2038"/>
          <a:ext cx="5449374" cy="6624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To the </a:t>
          </a:r>
          <a:r>
            <a:rPr lang="en-US" sz="2300" b="1" i="1" u="sng" kern="1200" dirty="0"/>
            <a:t>left</a:t>
          </a:r>
          <a:r>
            <a:rPr lang="en-US" sz="2300" kern="1200" dirty="0"/>
            <a:t> of the plate:</a:t>
          </a:r>
        </a:p>
      </dsp:txBody>
      <dsp:txXfrm>
        <a:off x="56" y="2038"/>
        <a:ext cx="5449374" cy="662400"/>
      </dsp:txXfrm>
    </dsp:sp>
    <dsp:sp modelId="{E5A07F4E-8342-440C-89CB-6C376A2D3EF6}">
      <dsp:nvSpPr>
        <dsp:cNvPr id="0" name=""/>
        <dsp:cNvSpPr/>
      </dsp:nvSpPr>
      <dsp:spPr>
        <a:xfrm>
          <a:off x="56" y="664439"/>
          <a:ext cx="5449374" cy="132583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Napkin</a:t>
          </a:r>
        </a:p>
        <a:p>
          <a:pPr marL="228600" lvl="1" indent="-228600" algn="l" defTabSz="1022350">
            <a:lnSpc>
              <a:spcPct val="90000"/>
            </a:lnSpc>
            <a:spcBef>
              <a:spcPct val="0"/>
            </a:spcBef>
            <a:spcAft>
              <a:spcPct val="15000"/>
            </a:spcAft>
            <a:buChar char="•"/>
          </a:pPr>
          <a:r>
            <a:rPr lang="en-US" sz="2300" kern="1200"/>
            <a:t>Forks</a:t>
          </a:r>
        </a:p>
        <a:p>
          <a:pPr marL="228600" lvl="1" indent="-228600" algn="l" defTabSz="1022350">
            <a:lnSpc>
              <a:spcPct val="90000"/>
            </a:lnSpc>
            <a:spcBef>
              <a:spcPct val="0"/>
            </a:spcBef>
            <a:spcAft>
              <a:spcPct val="15000"/>
            </a:spcAft>
            <a:buChar char="•"/>
          </a:pPr>
          <a:r>
            <a:rPr lang="en-US" sz="2300" kern="1200"/>
            <a:t>Bread and butter plate</a:t>
          </a:r>
        </a:p>
      </dsp:txBody>
      <dsp:txXfrm>
        <a:off x="56" y="664439"/>
        <a:ext cx="5449374" cy="1325835"/>
      </dsp:txXfrm>
    </dsp:sp>
    <dsp:sp modelId="{303FA9B8-DC85-490F-BCEE-62D5B2472B73}">
      <dsp:nvSpPr>
        <dsp:cNvPr id="0" name=""/>
        <dsp:cNvSpPr/>
      </dsp:nvSpPr>
      <dsp:spPr>
        <a:xfrm>
          <a:off x="6212343" y="2038"/>
          <a:ext cx="5449374" cy="6624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To the </a:t>
          </a:r>
          <a:r>
            <a:rPr lang="en-US" sz="2300" b="1" i="1" u="sng" kern="1200" dirty="0"/>
            <a:t>right</a:t>
          </a:r>
          <a:r>
            <a:rPr lang="en-US" sz="2300" b="1" i="1" u="none" kern="1200" dirty="0"/>
            <a:t> </a:t>
          </a:r>
          <a:r>
            <a:rPr lang="en-US" sz="2300" kern="1200" dirty="0"/>
            <a:t>of the plate:</a:t>
          </a:r>
        </a:p>
      </dsp:txBody>
      <dsp:txXfrm>
        <a:off x="6212343" y="2038"/>
        <a:ext cx="5449374" cy="662400"/>
      </dsp:txXfrm>
    </dsp:sp>
    <dsp:sp modelId="{B9ECB711-67DA-4B3B-85FF-49087EF67E6F}">
      <dsp:nvSpPr>
        <dsp:cNvPr id="0" name=""/>
        <dsp:cNvSpPr/>
      </dsp:nvSpPr>
      <dsp:spPr>
        <a:xfrm>
          <a:off x="6212343" y="664439"/>
          <a:ext cx="5449374" cy="132583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Entrée knife</a:t>
          </a:r>
        </a:p>
        <a:p>
          <a:pPr marL="228600" lvl="1" indent="-228600" algn="l" defTabSz="1022350">
            <a:lnSpc>
              <a:spcPct val="90000"/>
            </a:lnSpc>
            <a:spcBef>
              <a:spcPct val="0"/>
            </a:spcBef>
            <a:spcAft>
              <a:spcPct val="15000"/>
            </a:spcAft>
            <a:buChar char="•"/>
          </a:pPr>
          <a:r>
            <a:rPr lang="en-US" sz="2300" kern="1200"/>
            <a:t>Spoons</a:t>
          </a:r>
        </a:p>
        <a:p>
          <a:pPr marL="228600" lvl="1" indent="-228600" algn="l" defTabSz="1022350">
            <a:lnSpc>
              <a:spcPct val="90000"/>
            </a:lnSpc>
            <a:spcBef>
              <a:spcPct val="0"/>
            </a:spcBef>
            <a:spcAft>
              <a:spcPct val="15000"/>
            </a:spcAft>
            <a:buChar char="•"/>
          </a:pPr>
          <a:r>
            <a:rPr lang="en-US" sz="2300" kern="1200"/>
            <a:t>Drinks</a:t>
          </a:r>
        </a:p>
      </dsp:txBody>
      <dsp:txXfrm>
        <a:off x="6212343" y="664439"/>
        <a:ext cx="5449374" cy="1325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DCF5E-D12F-4E9C-B866-BAE49B6EA978}">
      <dsp:nvSpPr>
        <dsp:cNvPr id="0" name=""/>
        <dsp:cNvSpPr/>
      </dsp:nvSpPr>
      <dsp:spPr>
        <a:xfrm>
          <a:off x="1276205" y="1151"/>
          <a:ext cx="2433271" cy="145996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Once seated, unfold your napkin and place it on your lap for the entire meal to use occasionally for wiping lips and fingers</a:t>
          </a:r>
        </a:p>
        <a:p>
          <a:pPr marL="57150" lvl="1" indent="-57150" algn="l" defTabSz="400050">
            <a:lnSpc>
              <a:spcPct val="90000"/>
            </a:lnSpc>
            <a:spcBef>
              <a:spcPct val="0"/>
            </a:spcBef>
            <a:spcAft>
              <a:spcPct val="15000"/>
            </a:spcAft>
            <a:buChar char="•"/>
          </a:pPr>
          <a:r>
            <a:rPr lang="en-US" sz="900" kern="1200"/>
            <a:t>If for some reason you must get up from the table, place the napkin on the seat of the chair</a:t>
          </a:r>
        </a:p>
        <a:p>
          <a:pPr marL="57150" lvl="1" indent="-57150" algn="l" defTabSz="400050">
            <a:lnSpc>
              <a:spcPct val="90000"/>
            </a:lnSpc>
            <a:spcBef>
              <a:spcPct val="0"/>
            </a:spcBef>
            <a:spcAft>
              <a:spcPct val="15000"/>
            </a:spcAft>
            <a:buChar char="•"/>
          </a:pPr>
          <a:r>
            <a:rPr lang="en-US" sz="900" kern="1200"/>
            <a:t>Leave the napkin tidily on the place setting at the end of the dinner</a:t>
          </a:r>
        </a:p>
      </dsp:txBody>
      <dsp:txXfrm>
        <a:off x="1276205" y="1151"/>
        <a:ext cx="2433271" cy="1459962"/>
      </dsp:txXfrm>
    </dsp:sp>
    <dsp:sp modelId="{C0C66EBA-3683-4479-83FC-7EA17ED92DFD}">
      <dsp:nvSpPr>
        <dsp:cNvPr id="0" name=""/>
        <dsp:cNvSpPr/>
      </dsp:nvSpPr>
      <dsp:spPr>
        <a:xfrm>
          <a:off x="3952803" y="1151"/>
          <a:ext cx="2433271" cy="145996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a:p>
        <a:p>
          <a:pPr marL="0" lvl="0" indent="0" algn="l" defTabSz="533400">
            <a:lnSpc>
              <a:spcPct val="90000"/>
            </a:lnSpc>
            <a:spcBef>
              <a:spcPct val="0"/>
            </a:spcBef>
            <a:spcAft>
              <a:spcPct val="35000"/>
            </a:spcAft>
            <a:buNone/>
          </a:pPr>
          <a:r>
            <a:rPr lang="en-US" sz="1200" kern="1200"/>
            <a:t>Sit properly and straight in your chair and avoid placing your elbows on the table when eating</a:t>
          </a:r>
        </a:p>
        <a:p>
          <a:pPr marL="57150" lvl="1" indent="-57150" algn="l" defTabSz="400050">
            <a:lnSpc>
              <a:spcPct val="90000"/>
            </a:lnSpc>
            <a:spcBef>
              <a:spcPct val="0"/>
            </a:spcBef>
            <a:spcAft>
              <a:spcPct val="15000"/>
            </a:spcAft>
            <a:buChar char="•"/>
          </a:pPr>
          <a:r>
            <a:rPr lang="en-US" sz="900" kern="1200"/>
            <a:t>It is acceptable to prop your elbows on the table while conversing between courses</a:t>
          </a:r>
        </a:p>
      </dsp:txBody>
      <dsp:txXfrm>
        <a:off x="3952803" y="1151"/>
        <a:ext cx="2433271" cy="1459962"/>
      </dsp:txXfrm>
    </dsp:sp>
    <dsp:sp modelId="{89D9B4B2-1B01-45E4-995B-815E0D343B32}">
      <dsp:nvSpPr>
        <dsp:cNvPr id="0" name=""/>
        <dsp:cNvSpPr/>
      </dsp:nvSpPr>
      <dsp:spPr>
        <a:xfrm>
          <a:off x="6629402" y="1151"/>
          <a:ext cx="2433271" cy="1459962"/>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Wait until everyone has their food before you begin eating</a:t>
          </a:r>
        </a:p>
      </dsp:txBody>
      <dsp:txXfrm>
        <a:off x="6629402" y="1151"/>
        <a:ext cx="2433271" cy="1459962"/>
      </dsp:txXfrm>
    </dsp:sp>
    <dsp:sp modelId="{8CEBA8DC-8569-42CF-8C8C-266665B72B94}">
      <dsp:nvSpPr>
        <dsp:cNvPr id="0" name=""/>
        <dsp:cNvSpPr/>
      </dsp:nvSpPr>
      <dsp:spPr>
        <a:xfrm>
          <a:off x="1276205" y="1704441"/>
          <a:ext cx="2433271" cy="1459962"/>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When someone asks for the salt, pass it along with the pepper – they travel in pairs!</a:t>
          </a:r>
        </a:p>
      </dsp:txBody>
      <dsp:txXfrm>
        <a:off x="1276205" y="1704441"/>
        <a:ext cx="2433271" cy="1459962"/>
      </dsp:txXfrm>
    </dsp:sp>
    <dsp:sp modelId="{9585EEC5-809D-4553-8193-27894EBF6FAA}">
      <dsp:nvSpPr>
        <dsp:cNvPr id="0" name=""/>
        <dsp:cNvSpPr/>
      </dsp:nvSpPr>
      <dsp:spPr>
        <a:xfrm>
          <a:off x="3952803" y="1704441"/>
          <a:ext cx="2433271" cy="1459962"/>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sto MT" panose="02040603050505030304"/>
            </a:rPr>
            <a:t>When determining which utensil to use first, follow the "outside-in" rule. Use utensils on the outside first and work your way inward. </a:t>
          </a:r>
        </a:p>
      </dsp:txBody>
      <dsp:txXfrm>
        <a:off x="3952803" y="1704441"/>
        <a:ext cx="2433271" cy="1459962"/>
      </dsp:txXfrm>
    </dsp:sp>
    <dsp:sp modelId="{824605CB-3047-44EF-93A8-A5AD595388A6}">
      <dsp:nvSpPr>
        <dsp:cNvPr id="0" name=""/>
        <dsp:cNvSpPr/>
      </dsp:nvSpPr>
      <dsp:spPr>
        <a:xfrm>
          <a:off x="6629402" y="1704441"/>
          <a:ext cx="2433271" cy="145996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Chew with your mouth closed</a:t>
          </a:r>
        </a:p>
      </dsp:txBody>
      <dsp:txXfrm>
        <a:off x="6629402" y="1704441"/>
        <a:ext cx="2433271" cy="1459962"/>
      </dsp:txXfrm>
    </dsp:sp>
    <dsp:sp modelId="{A18D9537-12FA-4A14-8B9B-7263C3E2325B}">
      <dsp:nvSpPr>
        <dsp:cNvPr id="0" name=""/>
        <dsp:cNvSpPr/>
      </dsp:nvSpPr>
      <dsp:spPr>
        <a:xfrm>
          <a:off x="1276205" y="3407731"/>
          <a:ext cx="2433271" cy="145996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a:p>
        <a:p>
          <a:pPr marL="0" lvl="0" indent="0" algn="l" defTabSz="533400">
            <a:lnSpc>
              <a:spcPct val="90000"/>
            </a:lnSpc>
            <a:spcBef>
              <a:spcPct val="0"/>
            </a:spcBef>
            <a:spcAft>
              <a:spcPct val="35000"/>
            </a:spcAft>
            <a:buNone/>
          </a:pPr>
          <a:r>
            <a:rPr lang="en-US" sz="1200" kern="1200"/>
            <a:t>Hold the knife and fork with the handles in the palm of the hand, forefinger on top, and thumb underneath</a:t>
          </a:r>
        </a:p>
        <a:p>
          <a:pPr marL="57150" lvl="1" indent="-57150" algn="l" defTabSz="400050">
            <a:lnSpc>
              <a:spcPct val="90000"/>
            </a:lnSpc>
            <a:spcBef>
              <a:spcPct val="0"/>
            </a:spcBef>
            <a:spcAft>
              <a:spcPct val="15000"/>
            </a:spcAft>
            <a:buChar char="•"/>
          </a:pPr>
          <a:r>
            <a:rPr lang="en-US" sz="900" kern="1200"/>
            <a:t>When finished eating, place the utensils side by side in the center of the plate</a:t>
          </a:r>
        </a:p>
      </dsp:txBody>
      <dsp:txXfrm>
        <a:off x="1276205" y="3407731"/>
        <a:ext cx="2433271" cy="1459962"/>
      </dsp:txXfrm>
    </dsp:sp>
    <dsp:sp modelId="{22C621B4-E943-4EA9-B811-EFE5B4921C2A}">
      <dsp:nvSpPr>
        <dsp:cNvPr id="0" name=""/>
        <dsp:cNvSpPr/>
      </dsp:nvSpPr>
      <dsp:spPr>
        <a:xfrm>
          <a:off x="3952803" y="3407731"/>
          <a:ext cx="2433271" cy="1459962"/>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a:p>
        <a:p>
          <a:pPr marL="0" lvl="0" indent="0" algn="l" defTabSz="533400">
            <a:lnSpc>
              <a:spcPct val="90000"/>
            </a:lnSpc>
            <a:spcBef>
              <a:spcPct val="0"/>
            </a:spcBef>
            <a:spcAft>
              <a:spcPct val="35000"/>
            </a:spcAft>
            <a:buNone/>
          </a:pPr>
          <a:r>
            <a:rPr lang="en-US" sz="1200" kern="1200"/>
            <a:t>It is polite to eat a small amount of food if it is not to your liking</a:t>
          </a:r>
        </a:p>
        <a:p>
          <a:pPr marL="57150" lvl="1" indent="-57150" algn="l" defTabSz="400050">
            <a:lnSpc>
              <a:spcPct val="90000"/>
            </a:lnSpc>
            <a:spcBef>
              <a:spcPct val="0"/>
            </a:spcBef>
            <a:spcAft>
              <a:spcPct val="15000"/>
            </a:spcAft>
            <a:buChar char="•"/>
          </a:pPr>
          <a:r>
            <a:rPr lang="en-US" sz="900" kern="1200"/>
            <a:t>At the very least, cut it up a little and move it around the plate</a:t>
          </a:r>
        </a:p>
      </dsp:txBody>
      <dsp:txXfrm>
        <a:off x="3952803" y="3407731"/>
        <a:ext cx="2433271" cy="1459962"/>
      </dsp:txXfrm>
    </dsp:sp>
    <dsp:sp modelId="{1C9D2E6E-8D21-4ED3-855C-8541A6A6D31B}">
      <dsp:nvSpPr>
        <dsp:cNvPr id="0" name=""/>
        <dsp:cNvSpPr/>
      </dsp:nvSpPr>
      <dsp:spPr>
        <a:xfrm>
          <a:off x="6629402" y="3407731"/>
          <a:ext cx="2433271" cy="1459962"/>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Always make a point of thanking the host/hostess for their hospitality before leaving</a:t>
          </a:r>
        </a:p>
      </dsp:txBody>
      <dsp:txXfrm>
        <a:off x="6629402" y="3407731"/>
        <a:ext cx="2433271" cy="14599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54002-80A8-44C3-809F-A4E2E98FD009}">
      <dsp:nvSpPr>
        <dsp:cNvPr id="0" name=""/>
        <dsp:cNvSpPr/>
      </dsp:nvSpPr>
      <dsp:spPr>
        <a:xfrm>
          <a:off x="0" y="287662"/>
          <a:ext cx="10925175" cy="3528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51A0E5-C849-4F95-85E1-7264BAFD774E}">
      <dsp:nvSpPr>
        <dsp:cNvPr id="0" name=""/>
        <dsp:cNvSpPr/>
      </dsp:nvSpPr>
      <dsp:spPr>
        <a:xfrm>
          <a:off x="546258" y="81022"/>
          <a:ext cx="7647622" cy="41328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9062" tIns="0" rIns="289062" bIns="0" numCol="1" spcCol="1270" anchor="ctr" anchorCtr="0">
          <a:noAutofit/>
        </a:bodyPr>
        <a:lstStyle/>
        <a:p>
          <a:pPr marL="0" lvl="0" indent="0" algn="l" defTabSz="622300">
            <a:lnSpc>
              <a:spcPct val="90000"/>
            </a:lnSpc>
            <a:spcBef>
              <a:spcPct val="0"/>
            </a:spcBef>
            <a:spcAft>
              <a:spcPct val="35000"/>
            </a:spcAft>
            <a:buNone/>
          </a:pPr>
          <a:r>
            <a:rPr lang="en-US" sz="1400" kern="1200"/>
            <a:t>Never begin eating before a signal from the host/hostess to do so</a:t>
          </a:r>
        </a:p>
      </dsp:txBody>
      <dsp:txXfrm>
        <a:off x="566433" y="101197"/>
        <a:ext cx="7607272" cy="372930"/>
      </dsp:txXfrm>
    </dsp:sp>
    <dsp:sp modelId="{CC0B57D4-A548-4F99-99A1-0CCD2662B715}">
      <dsp:nvSpPr>
        <dsp:cNvPr id="0" name=""/>
        <dsp:cNvSpPr/>
      </dsp:nvSpPr>
      <dsp:spPr>
        <a:xfrm>
          <a:off x="0" y="922702"/>
          <a:ext cx="10925175" cy="584325"/>
        </a:xfrm>
        <a:prstGeom prst="rect">
          <a:avLst/>
        </a:prstGeom>
        <a:solidFill>
          <a:schemeClr val="lt1">
            <a:alpha val="90000"/>
            <a:hueOff val="0"/>
            <a:satOff val="0"/>
            <a:lumOff val="0"/>
            <a:alphaOff val="0"/>
          </a:schemeClr>
        </a:solidFill>
        <a:ln w="9525" cap="rnd" cmpd="sng" algn="ctr">
          <a:solidFill>
            <a:schemeClr val="accent2">
              <a:hueOff val="-177515"/>
              <a:satOff val="-1467"/>
              <a:lumOff val="-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7915" tIns="291592" rIns="84791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Instead, ask a guest sitting close to you to pass the item to you</a:t>
          </a:r>
        </a:p>
      </dsp:txBody>
      <dsp:txXfrm>
        <a:off x="0" y="922702"/>
        <a:ext cx="10925175" cy="584325"/>
      </dsp:txXfrm>
    </dsp:sp>
    <dsp:sp modelId="{9B3CDC73-5D9C-49B5-8E8C-0287744F564C}">
      <dsp:nvSpPr>
        <dsp:cNvPr id="0" name=""/>
        <dsp:cNvSpPr/>
      </dsp:nvSpPr>
      <dsp:spPr>
        <a:xfrm>
          <a:off x="546258" y="716062"/>
          <a:ext cx="7647622" cy="413280"/>
        </a:xfrm>
        <a:prstGeom prst="roundRect">
          <a:avLst/>
        </a:prstGeom>
        <a:gradFill rotWithShape="0">
          <a:gsLst>
            <a:gs pos="0">
              <a:schemeClr val="accent2">
                <a:hueOff val="-177515"/>
                <a:satOff val="-1467"/>
                <a:lumOff val="-3137"/>
                <a:alphaOff val="0"/>
                <a:tint val="96000"/>
                <a:lumMod val="104000"/>
              </a:schemeClr>
            </a:gs>
            <a:gs pos="100000">
              <a:schemeClr val="accent2">
                <a:hueOff val="-177515"/>
                <a:satOff val="-1467"/>
                <a:lumOff val="-3137"/>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9062" tIns="0" rIns="289062" bIns="0" numCol="1" spcCol="1270" anchor="ctr" anchorCtr="0">
          <a:noAutofit/>
        </a:bodyPr>
        <a:lstStyle/>
        <a:p>
          <a:pPr marL="0" lvl="0" indent="0" algn="l" defTabSz="622300">
            <a:lnSpc>
              <a:spcPct val="90000"/>
            </a:lnSpc>
            <a:spcBef>
              <a:spcPct val="0"/>
            </a:spcBef>
            <a:spcAft>
              <a:spcPct val="35000"/>
            </a:spcAft>
            <a:buNone/>
          </a:pPr>
          <a:r>
            <a:rPr lang="en-US" sz="1400" kern="1200" dirty="0"/>
            <a:t>Do not stretch across the table crossing other guests to reach food, wine, or condiments</a:t>
          </a:r>
        </a:p>
      </dsp:txBody>
      <dsp:txXfrm>
        <a:off x="566433" y="736237"/>
        <a:ext cx="7607272" cy="372930"/>
      </dsp:txXfrm>
    </dsp:sp>
    <dsp:sp modelId="{B8CF894C-09FC-47F5-BEB0-07B497020BA3}">
      <dsp:nvSpPr>
        <dsp:cNvPr id="0" name=""/>
        <dsp:cNvSpPr/>
      </dsp:nvSpPr>
      <dsp:spPr>
        <a:xfrm>
          <a:off x="0" y="1789267"/>
          <a:ext cx="10925175" cy="584325"/>
        </a:xfrm>
        <a:prstGeom prst="rect">
          <a:avLst/>
        </a:prstGeom>
        <a:solidFill>
          <a:schemeClr val="lt1">
            <a:alpha val="90000"/>
            <a:hueOff val="0"/>
            <a:satOff val="0"/>
            <a:lumOff val="0"/>
            <a:alphaOff val="0"/>
          </a:schemeClr>
        </a:solidFill>
        <a:ln w="9525" cap="rnd" cmpd="sng" algn="ctr">
          <a:solidFill>
            <a:schemeClr val="accent2">
              <a:hueOff val="-355029"/>
              <a:satOff val="-2934"/>
              <a:lumOff val="-62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7915" tIns="291592" rIns="84791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If you are unable to pay any compliments, remain silent on the subject</a:t>
          </a:r>
        </a:p>
      </dsp:txBody>
      <dsp:txXfrm>
        <a:off x="0" y="1789267"/>
        <a:ext cx="10925175" cy="584325"/>
      </dsp:txXfrm>
    </dsp:sp>
    <dsp:sp modelId="{D73A1C4B-D4AA-4940-B55F-65D276F3F3D4}">
      <dsp:nvSpPr>
        <dsp:cNvPr id="0" name=""/>
        <dsp:cNvSpPr/>
      </dsp:nvSpPr>
      <dsp:spPr>
        <a:xfrm>
          <a:off x="546258" y="1582627"/>
          <a:ext cx="7647622" cy="413280"/>
        </a:xfrm>
        <a:prstGeom prst="roundRect">
          <a:avLst/>
        </a:prstGeom>
        <a:gradFill rotWithShape="0">
          <a:gsLst>
            <a:gs pos="0">
              <a:schemeClr val="accent2">
                <a:hueOff val="-355029"/>
                <a:satOff val="-2934"/>
                <a:lumOff val="-6274"/>
                <a:alphaOff val="0"/>
                <a:tint val="96000"/>
                <a:lumMod val="104000"/>
              </a:schemeClr>
            </a:gs>
            <a:gs pos="100000">
              <a:schemeClr val="accent2">
                <a:hueOff val="-355029"/>
                <a:satOff val="-2934"/>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9062" tIns="0" rIns="289062" bIns="0" numCol="1" spcCol="1270" anchor="ctr" anchorCtr="0">
          <a:noAutofit/>
        </a:bodyPr>
        <a:lstStyle/>
        <a:p>
          <a:pPr marL="0" lvl="0" indent="0" algn="l" defTabSz="622300">
            <a:lnSpc>
              <a:spcPct val="90000"/>
            </a:lnSpc>
            <a:spcBef>
              <a:spcPct val="0"/>
            </a:spcBef>
            <a:spcAft>
              <a:spcPct val="35000"/>
            </a:spcAft>
            <a:buNone/>
          </a:pPr>
          <a:r>
            <a:rPr lang="en-US" sz="1400" kern="1200"/>
            <a:t>Refrain from offering criticism about a meal</a:t>
          </a:r>
        </a:p>
      </dsp:txBody>
      <dsp:txXfrm>
        <a:off x="566433" y="1602802"/>
        <a:ext cx="7607272" cy="372930"/>
      </dsp:txXfrm>
    </dsp:sp>
    <dsp:sp modelId="{79179987-5CD6-4FE7-9A95-F183742A17D8}">
      <dsp:nvSpPr>
        <dsp:cNvPr id="0" name=""/>
        <dsp:cNvSpPr/>
      </dsp:nvSpPr>
      <dsp:spPr>
        <a:xfrm>
          <a:off x="0" y="2655832"/>
          <a:ext cx="10925175" cy="584325"/>
        </a:xfrm>
        <a:prstGeom prst="rect">
          <a:avLst/>
        </a:prstGeom>
        <a:solidFill>
          <a:schemeClr val="lt1">
            <a:alpha val="90000"/>
            <a:hueOff val="0"/>
            <a:satOff val="0"/>
            <a:lumOff val="0"/>
            <a:alphaOff val="0"/>
          </a:schemeClr>
        </a:solidFill>
        <a:ln w="9525" cap="rnd" cmpd="sng" algn="ctr">
          <a:solidFill>
            <a:schemeClr val="accent2">
              <a:hueOff val="-532544"/>
              <a:satOff val="-4401"/>
              <a:lumOff val="-9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7915" tIns="291592" rIns="84791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As you can image, this can be very unattractive</a:t>
          </a:r>
        </a:p>
      </dsp:txBody>
      <dsp:txXfrm>
        <a:off x="0" y="2655832"/>
        <a:ext cx="10925175" cy="584325"/>
      </dsp:txXfrm>
    </dsp:sp>
    <dsp:sp modelId="{08D164C7-C200-46A1-913B-9288A7B7CC09}">
      <dsp:nvSpPr>
        <dsp:cNvPr id="0" name=""/>
        <dsp:cNvSpPr/>
      </dsp:nvSpPr>
      <dsp:spPr>
        <a:xfrm>
          <a:off x="546258" y="2449192"/>
          <a:ext cx="7647622" cy="413280"/>
        </a:xfrm>
        <a:prstGeom prst="roundRect">
          <a:avLst/>
        </a:prstGeom>
        <a:gradFill rotWithShape="0">
          <a:gsLst>
            <a:gs pos="0">
              <a:schemeClr val="accent2">
                <a:hueOff val="-532544"/>
                <a:satOff val="-4401"/>
                <a:lumOff val="-9412"/>
                <a:alphaOff val="0"/>
                <a:tint val="96000"/>
                <a:lumMod val="104000"/>
              </a:schemeClr>
            </a:gs>
            <a:gs pos="100000">
              <a:schemeClr val="accent2">
                <a:hueOff val="-532544"/>
                <a:satOff val="-4401"/>
                <a:lumOff val="-9412"/>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9062" tIns="0" rIns="289062" bIns="0" numCol="1" spcCol="1270" anchor="ctr" anchorCtr="0">
          <a:noAutofit/>
        </a:bodyPr>
        <a:lstStyle/>
        <a:p>
          <a:pPr marL="0" lvl="0" indent="0" algn="l" defTabSz="622300">
            <a:lnSpc>
              <a:spcPct val="90000"/>
            </a:lnSpc>
            <a:spcBef>
              <a:spcPct val="0"/>
            </a:spcBef>
            <a:spcAft>
              <a:spcPct val="35000"/>
            </a:spcAft>
            <a:buNone/>
          </a:pPr>
          <a:r>
            <a:rPr lang="en-US" sz="1400" kern="1200"/>
            <a:t>Unless toothpicks are provided, avoid picking teeth or licking fingers during a meal</a:t>
          </a:r>
        </a:p>
      </dsp:txBody>
      <dsp:txXfrm>
        <a:off x="566433" y="2469367"/>
        <a:ext cx="7607272" cy="372930"/>
      </dsp:txXfrm>
    </dsp:sp>
    <dsp:sp modelId="{1FEECE6F-E5FA-4EBC-8CF7-930258075D42}">
      <dsp:nvSpPr>
        <dsp:cNvPr id="0" name=""/>
        <dsp:cNvSpPr/>
      </dsp:nvSpPr>
      <dsp:spPr>
        <a:xfrm>
          <a:off x="0" y="3522397"/>
          <a:ext cx="10925175" cy="1014300"/>
        </a:xfrm>
        <a:prstGeom prst="rect">
          <a:avLst/>
        </a:prstGeom>
        <a:solidFill>
          <a:schemeClr val="lt1">
            <a:alpha val="90000"/>
            <a:hueOff val="0"/>
            <a:satOff val="0"/>
            <a:lumOff val="0"/>
            <a:alphaOff val="0"/>
          </a:schemeClr>
        </a:solidFill>
        <a:ln w="9525" cap="rnd" cmpd="sng" algn="ctr">
          <a:solidFill>
            <a:schemeClr val="accent2">
              <a:hueOff val="-710059"/>
              <a:satOff val="-5868"/>
              <a:lumOff val="-12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7915" tIns="291592" rIns="84791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Set them to silent or vibrate</a:t>
          </a:r>
        </a:p>
        <a:p>
          <a:pPr marL="114300" lvl="1" indent="-114300" algn="l" defTabSz="622300">
            <a:lnSpc>
              <a:spcPct val="90000"/>
            </a:lnSpc>
            <a:spcBef>
              <a:spcPct val="0"/>
            </a:spcBef>
            <a:spcAft>
              <a:spcPct val="15000"/>
            </a:spcAft>
            <a:buChar char="•"/>
          </a:pPr>
          <a:r>
            <a:rPr lang="en-US" sz="1400" kern="1200"/>
            <a:t>Guests are encouraged to interact with other guests and the host/hostess</a:t>
          </a:r>
        </a:p>
        <a:p>
          <a:pPr marL="114300" lvl="1" indent="-114300" algn="l" defTabSz="622300">
            <a:lnSpc>
              <a:spcPct val="90000"/>
            </a:lnSpc>
            <a:spcBef>
              <a:spcPct val="0"/>
            </a:spcBef>
            <a:spcAft>
              <a:spcPct val="15000"/>
            </a:spcAft>
            <a:buChar char="•"/>
          </a:pPr>
          <a:r>
            <a:rPr lang="en-US" sz="1400" kern="1200"/>
            <a:t>Make any calls away from the table and keep them brief</a:t>
          </a:r>
        </a:p>
      </dsp:txBody>
      <dsp:txXfrm>
        <a:off x="0" y="3522397"/>
        <a:ext cx="10925175" cy="1014300"/>
      </dsp:txXfrm>
    </dsp:sp>
    <dsp:sp modelId="{3792642C-6901-4472-88C1-D394B9FA942B}">
      <dsp:nvSpPr>
        <dsp:cNvPr id="0" name=""/>
        <dsp:cNvSpPr/>
      </dsp:nvSpPr>
      <dsp:spPr>
        <a:xfrm>
          <a:off x="546258" y="3315757"/>
          <a:ext cx="7647622" cy="413280"/>
        </a:xfrm>
        <a:prstGeom prst="roundRec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9062" tIns="0" rIns="289062" bIns="0" numCol="1" spcCol="1270" anchor="ctr" anchorCtr="0">
          <a:noAutofit/>
        </a:bodyPr>
        <a:lstStyle/>
        <a:p>
          <a:pPr marL="0" lvl="0" indent="0" algn="l" defTabSz="622300">
            <a:lnSpc>
              <a:spcPct val="90000"/>
            </a:lnSpc>
            <a:spcBef>
              <a:spcPct val="0"/>
            </a:spcBef>
            <a:spcAft>
              <a:spcPct val="35000"/>
            </a:spcAft>
            <a:buNone/>
          </a:pPr>
          <a:r>
            <a:rPr lang="en-US" sz="1400" kern="1200"/>
            <a:t>Smartphones should not be an accessory at the dinner table</a:t>
          </a:r>
        </a:p>
      </dsp:txBody>
      <dsp:txXfrm>
        <a:off x="566433" y="3335932"/>
        <a:ext cx="7607272"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017FE-5ED5-413B-905E-134C1F8D10A1}">
      <dsp:nvSpPr>
        <dsp:cNvPr id="0" name=""/>
        <dsp:cNvSpPr/>
      </dsp:nvSpPr>
      <dsp:spPr>
        <a:xfrm>
          <a:off x="0" y="418"/>
          <a:ext cx="6266011" cy="576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B569B6-E0F2-40B0-809A-596C4BC14CFC}">
      <dsp:nvSpPr>
        <dsp:cNvPr id="0" name=""/>
        <dsp:cNvSpPr/>
      </dsp:nvSpPr>
      <dsp:spPr>
        <a:xfrm>
          <a:off x="174336" y="130090"/>
          <a:ext cx="316975" cy="3169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4E5604-67CC-4BEE-A6ED-B6F8828823DA}">
      <dsp:nvSpPr>
        <dsp:cNvPr id="0" name=""/>
        <dsp:cNvSpPr/>
      </dsp:nvSpPr>
      <dsp:spPr>
        <a:xfrm>
          <a:off x="665648" y="418"/>
          <a:ext cx="5600362" cy="57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4" tIns="60994" rIns="60994" bIns="60994" numCol="1" spcCol="1270" anchor="ctr" anchorCtr="0">
          <a:noAutofit/>
        </a:bodyPr>
        <a:lstStyle/>
        <a:p>
          <a:pPr marL="0" lvl="0" indent="0" algn="l" defTabSz="711200">
            <a:lnSpc>
              <a:spcPct val="90000"/>
            </a:lnSpc>
            <a:spcBef>
              <a:spcPct val="0"/>
            </a:spcBef>
            <a:spcAft>
              <a:spcPct val="35000"/>
            </a:spcAft>
            <a:buNone/>
          </a:pPr>
          <a:r>
            <a:rPr lang="en-US" sz="1600" kern="1200"/>
            <a:t>Show a genuine interest</a:t>
          </a:r>
        </a:p>
      </dsp:txBody>
      <dsp:txXfrm>
        <a:off x="665648" y="418"/>
        <a:ext cx="5600362" cy="576318"/>
      </dsp:txXfrm>
    </dsp:sp>
    <dsp:sp modelId="{D96C502C-C112-40AF-AF9B-D388A8360DD3}">
      <dsp:nvSpPr>
        <dsp:cNvPr id="0" name=""/>
        <dsp:cNvSpPr/>
      </dsp:nvSpPr>
      <dsp:spPr>
        <a:xfrm>
          <a:off x="0" y="720817"/>
          <a:ext cx="6266011" cy="576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A7DD4-210D-452E-B646-F49F798E8B51}">
      <dsp:nvSpPr>
        <dsp:cNvPr id="0" name=""/>
        <dsp:cNvSpPr/>
      </dsp:nvSpPr>
      <dsp:spPr>
        <a:xfrm>
          <a:off x="174336" y="850488"/>
          <a:ext cx="316975" cy="3169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2338C4-6A74-40A5-AFB7-2B48FB7934FF}">
      <dsp:nvSpPr>
        <dsp:cNvPr id="0" name=""/>
        <dsp:cNvSpPr/>
      </dsp:nvSpPr>
      <dsp:spPr>
        <a:xfrm>
          <a:off x="665648" y="720817"/>
          <a:ext cx="5600362" cy="57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4" tIns="60994" rIns="60994" bIns="60994" numCol="1" spcCol="1270" anchor="ctr" anchorCtr="0">
          <a:noAutofit/>
        </a:bodyPr>
        <a:lstStyle/>
        <a:p>
          <a:pPr marL="0" lvl="0" indent="0" algn="l" defTabSz="711200">
            <a:lnSpc>
              <a:spcPct val="90000"/>
            </a:lnSpc>
            <a:spcBef>
              <a:spcPct val="0"/>
            </a:spcBef>
            <a:spcAft>
              <a:spcPct val="35000"/>
            </a:spcAft>
            <a:buNone/>
          </a:pPr>
          <a:r>
            <a:rPr lang="en-US" sz="1600" kern="1200"/>
            <a:t>Make eye contact</a:t>
          </a:r>
        </a:p>
      </dsp:txBody>
      <dsp:txXfrm>
        <a:off x="665648" y="720817"/>
        <a:ext cx="5600362" cy="576318"/>
      </dsp:txXfrm>
    </dsp:sp>
    <dsp:sp modelId="{A0E3C965-0FD1-44CC-B046-CCC933793F66}">
      <dsp:nvSpPr>
        <dsp:cNvPr id="0" name=""/>
        <dsp:cNvSpPr/>
      </dsp:nvSpPr>
      <dsp:spPr>
        <a:xfrm>
          <a:off x="0" y="1441215"/>
          <a:ext cx="6266011" cy="576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DE9CC-A758-49D4-B6FA-B76C8D549A1C}">
      <dsp:nvSpPr>
        <dsp:cNvPr id="0" name=""/>
        <dsp:cNvSpPr/>
      </dsp:nvSpPr>
      <dsp:spPr>
        <a:xfrm>
          <a:off x="174336" y="1570887"/>
          <a:ext cx="316975" cy="3169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772BBA-215F-4E60-AD8D-A7D572FD0B58}">
      <dsp:nvSpPr>
        <dsp:cNvPr id="0" name=""/>
        <dsp:cNvSpPr/>
      </dsp:nvSpPr>
      <dsp:spPr>
        <a:xfrm>
          <a:off x="665648" y="1441215"/>
          <a:ext cx="5600362" cy="57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4" tIns="60994" rIns="60994" bIns="60994" numCol="1" spcCol="1270" anchor="ctr" anchorCtr="0">
          <a:noAutofit/>
        </a:bodyPr>
        <a:lstStyle/>
        <a:p>
          <a:pPr marL="0" lvl="0" indent="0" algn="l" defTabSz="711200">
            <a:lnSpc>
              <a:spcPct val="90000"/>
            </a:lnSpc>
            <a:spcBef>
              <a:spcPct val="0"/>
            </a:spcBef>
            <a:spcAft>
              <a:spcPct val="35000"/>
            </a:spcAft>
            <a:buNone/>
          </a:pPr>
          <a:r>
            <a:rPr lang="en-US" sz="1600" kern="1200"/>
            <a:t>Make a contribution when appropriate </a:t>
          </a:r>
        </a:p>
      </dsp:txBody>
      <dsp:txXfrm>
        <a:off x="665648" y="1441215"/>
        <a:ext cx="5600362" cy="576318"/>
      </dsp:txXfrm>
    </dsp:sp>
    <dsp:sp modelId="{1BCB8C52-E60C-4890-8D07-4A6687C6177B}">
      <dsp:nvSpPr>
        <dsp:cNvPr id="0" name=""/>
        <dsp:cNvSpPr/>
      </dsp:nvSpPr>
      <dsp:spPr>
        <a:xfrm>
          <a:off x="0" y="2161614"/>
          <a:ext cx="6266011" cy="576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1C6035-3FF2-4BBC-97D8-589DCECEAF00}">
      <dsp:nvSpPr>
        <dsp:cNvPr id="0" name=""/>
        <dsp:cNvSpPr/>
      </dsp:nvSpPr>
      <dsp:spPr>
        <a:xfrm>
          <a:off x="174336" y="2291285"/>
          <a:ext cx="316975" cy="3169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7205BF-CDCF-43CB-9AE4-F73F6AF28399}">
      <dsp:nvSpPr>
        <dsp:cNvPr id="0" name=""/>
        <dsp:cNvSpPr/>
      </dsp:nvSpPr>
      <dsp:spPr>
        <a:xfrm>
          <a:off x="665648" y="2161614"/>
          <a:ext cx="5600362" cy="57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4" tIns="60994" rIns="60994" bIns="60994" numCol="1" spcCol="1270" anchor="ctr" anchorCtr="0">
          <a:noAutofit/>
        </a:bodyPr>
        <a:lstStyle/>
        <a:p>
          <a:pPr marL="0" lvl="0" indent="0" algn="l" defTabSz="711200">
            <a:lnSpc>
              <a:spcPct val="90000"/>
            </a:lnSpc>
            <a:spcBef>
              <a:spcPct val="0"/>
            </a:spcBef>
            <a:spcAft>
              <a:spcPct val="35000"/>
            </a:spcAft>
            <a:buNone/>
          </a:pPr>
          <a:r>
            <a:rPr lang="en-US" sz="1600" kern="1200"/>
            <a:t>Ask for more information on the topic </a:t>
          </a:r>
        </a:p>
      </dsp:txBody>
      <dsp:txXfrm>
        <a:off x="665648" y="2161614"/>
        <a:ext cx="5600362" cy="576318"/>
      </dsp:txXfrm>
    </dsp:sp>
    <dsp:sp modelId="{4FE1F5D7-7E95-4E26-9AE5-661C0E2437A6}">
      <dsp:nvSpPr>
        <dsp:cNvPr id="0" name=""/>
        <dsp:cNvSpPr/>
      </dsp:nvSpPr>
      <dsp:spPr>
        <a:xfrm>
          <a:off x="0" y="2882012"/>
          <a:ext cx="6266011" cy="576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9244AA-4EFD-4453-A5C5-CFD834752BBA}">
      <dsp:nvSpPr>
        <dsp:cNvPr id="0" name=""/>
        <dsp:cNvSpPr/>
      </dsp:nvSpPr>
      <dsp:spPr>
        <a:xfrm>
          <a:off x="174336" y="3011684"/>
          <a:ext cx="316975" cy="3169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63A1C-C0AA-4D2E-BC7E-C23F12F7188E}">
      <dsp:nvSpPr>
        <dsp:cNvPr id="0" name=""/>
        <dsp:cNvSpPr/>
      </dsp:nvSpPr>
      <dsp:spPr>
        <a:xfrm>
          <a:off x="665648" y="2882012"/>
          <a:ext cx="5600362" cy="57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4" tIns="60994" rIns="60994" bIns="60994" numCol="1" spcCol="1270" anchor="ctr" anchorCtr="0">
          <a:noAutofit/>
        </a:bodyPr>
        <a:lstStyle/>
        <a:p>
          <a:pPr marL="0" lvl="0" indent="0" algn="l" defTabSz="711200">
            <a:lnSpc>
              <a:spcPct val="90000"/>
            </a:lnSpc>
            <a:spcBef>
              <a:spcPct val="0"/>
            </a:spcBef>
            <a:spcAft>
              <a:spcPct val="35000"/>
            </a:spcAft>
            <a:buNone/>
          </a:pPr>
          <a:r>
            <a:rPr lang="en-US" sz="1600" kern="1200"/>
            <a:t>Mention a shared experience </a:t>
          </a:r>
        </a:p>
      </dsp:txBody>
      <dsp:txXfrm>
        <a:off x="665648" y="2882012"/>
        <a:ext cx="5600362" cy="576318"/>
      </dsp:txXfrm>
    </dsp:sp>
    <dsp:sp modelId="{2F390EA4-D1B2-4048-B530-C9BF66D916B7}">
      <dsp:nvSpPr>
        <dsp:cNvPr id="0" name=""/>
        <dsp:cNvSpPr/>
      </dsp:nvSpPr>
      <dsp:spPr>
        <a:xfrm>
          <a:off x="0" y="3602411"/>
          <a:ext cx="6266011" cy="576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6D3AC-5586-45FF-A58A-414831E0A710}">
      <dsp:nvSpPr>
        <dsp:cNvPr id="0" name=""/>
        <dsp:cNvSpPr/>
      </dsp:nvSpPr>
      <dsp:spPr>
        <a:xfrm>
          <a:off x="174336" y="3732082"/>
          <a:ext cx="316975" cy="3169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6B7CA9-4B10-47C8-B0C3-7EE0111FF617}">
      <dsp:nvSpPr>
        <dsp:cNvPr id="0" name=""/>
        <dsp:cNvSpPr/>
      </dsp:nvSpPr>
      <dsp:spPr>
        <a:xfrm>
          <a:off x="665648" y="3602411"/>
          <a:ext cx="5600362" cy="57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4" tIns="60994" rIns="60994" bIns="60994" numCol="1" spcCol="1270" anchor="ctr" anchorCtr="0">
          <a:noAutofit/>
        </a:bodyPr>
        <a:lstStyle/>
        <a:p>
          <a:pPr marL="0" lvl="0" indent="0" algn="l" defTabSz="711200">
            <a:lnSpc>
              <a:spcPct val="90000"/>
            </a:lnSpc>
            <a:spcBef>
              <a:spcPct val="0"/>
            </a:spcBef>
            <a:spcAft>
              <a:spcPct val="35000"/>
            </a:spcAft>
            <a:buNone/>
          </a:pPr>
          <a:r>
            <a:rPr lang="en-US" sz="1600" kern="1200"/>
            <a:t>Ask an opinion</a:t>
          </a:r>
        </a:p>
      </dsp:txBody>
      <dsp:txXfrm>
        <a:off x="665648" y="3602411"/>
        <a:ext cx="5600362" cy="576318"/>
      </dsp:txXfrm>
    </dsp:sp>
    <dsp:sp modelId="{CE71C51A-DAC6-48A8-B63B-FF03E8AB497B}">
      <dsp:nvSpPr>
        <dsp:cNvPr id="0" name=""/>
        <dsp:cNvSpPr/>
      </dsp:nvSpPr>
      <dsp:spPr>
        <a:xfrm>
          <a:off x="0" y="4322809"/>
          <a:ext cx="6266011" cy="576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40A476-8C11-4E72-B3DD-6F9C0322AA3F}">
      <dsp:nvSpPr>
        <dsp:cNvPr id="0" name=""/>
        <dsp:cNvSpPr/>
      </dsp:nvSpPr>
      <dsp:spPr>
        <a:xfrm>
          <a:off x="174336" y="4452481"/>
          <a:ext cx="316975" cy="31697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D0F69B-2348-4A57-9158-C76C831769F0}">
      <dsp:nvSpPr>
        <dsp:cNvPr id="0" name=""/>
        <dsp:cNvSpPr/>
      </dsp:nvSpPr>
      <dsp:spPr>
        <a:xfrm>
          <a:off x="665648" y="4322809"/>
          <a:ext cx="5600362" cy="57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4" tIns="60994" rIns="60994" bIns="60994" numCol="1" spcCol="1270" anchor="ctr" anchorCtr="0">
          <a:noAutofit/>
        </a:bodyPr>
        <a:lstStyle/>
        <a:p>
          <a:pPr marL="0" lvl="0" indent="0" algn="l" defTabSz="711200">
            <a:lnSpc>
              <a:spcPct val="90000"/>
            </a:lnSpc>
            <a:spcBef>
              <a:spcPct val="0"/>
            </a:spcBef>
            <a:spcAft>
              <a:spcPct val="35000"/>
            </a:spcAft>
            <a:buNone/>
          </a:pPr>
          <a:r>
            <a:rPr lang="en-US" sz="1600" kern="1200"/>
            <a:t>Comment on something pleasant </a:t>
          </a:r>
        </a:p>
      </dsp:txBody>
      <dsp:txXfrm>
        <a:off x="665648" y="4322809"/>
        <a:ext cx="5600362" cy="5763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440BF-597B-4D6B-942F-3BDB6C695B36}">
      <dsp:nvSpPr>
        <dsp:cNvPr id="0" name=""/>
        <dsp:cNvSpPr/>
      </dsp:nvSpPr>
      <dsp:spPr>
        <a:xfrm>
          <a:off x="0" y="102123"/>
          <a:ext cx="6266011" cy="7020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Topics to Avoid</a:t>
          </a:r>
        </a:p>
      </dsp:txBody>
      <dsp:txXfrm>
        <a:off x="34269" y="136392"/>
        <a:ext cx="6197473" cy="633462"/>
      </dsp:txXfrm>
    </dsp:sp>
    <dsp:sp modelId="{CF5A5B6A-6857-451C-939F-24610A169B99}">
      <dsp:nvSpPr>
        <dsp:cNvPr id="0" name=""/>
        <dsp:cNvSpPr/>
      </dsp:nvSpPr>
      <dsp:spPr>
        <a:xfrm>
          <a:off x="0" y="804123"/>
          <a:ext cx="6266011"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94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Politics </a:t>
          </a:r>
        </a:p>
        <a:p>
          <a:pPr marL="228600" lvl="1" indent="-228600" algn="l" defTabSz="1022350">
            <a:lnSpc>
              <a:spcPct val="90000"/>
            </a:lnSpc>
            <a:spcBef>
              <a:spcPct val="0"/>
            </a:spcBef>
            <a:spcAft>
              <a:spcPct val="20000"/>
            </a:spcAft>
            <a:buChar char="•"/>
          </a:pPr>
          <a:r>
            <a:rPr lang="en-US" sz="2300" kern="1200"/>
            <a:t>Religion </a:t>
          </a:r>
        </a:p>
        <a:p>
          <a:pPr marL="228600" lvl="1" indent="-228600" algn="l" defTabSz="1022350">
            <a:lnSpc>
              <a:spcPct val="90000"/>
            </a:lnSpc>
            <a:spcBef>
              <a:spcPct val="0"/>
            </a:spcBef>
            <a:spcAft>
              <a:spcPct val="20000"/>
            </a:spcAft>
            <a:buChar char="•"/>
          </a:pPr>
          <a:r>
            <a:rPr lang="en-US" sz="2300" kern="1200"/>
            <a:t>Money &amp; </a:t>
          </a:r>
          <a:r>
            <a:rPr lang="en-US" sz="2300" kern="1200">
              <a:latin typeface="Calisto MT" panose="02040603050505030304"/>
            </a:rPr>
            <a:t>Salaries</a:t>
          </a:r>
          <a:r>
            <a:rPr lang="en-US" sz="2300" kern="1200"/>
            <a:t> </a:t>
          </a:r>
        </a:p>
        <a:p>
          <a:pPr marL="228600" lvl="1" indent="-228600" algn="l" defTabSz="1022350">
            <a:lnSpc>
              <a:spcPct val="90000"/>
            </a:lnSpc>
            <a:spcBef>
              <a:spcPct val="0"/>
            </a:spcBef>
            <a:spcAft>
              <a:spcPct val="20000"/>
            </a:spcAft>
            <a:buChar char="•"/>
          </a:pPr>
          <a:r>
            <a:rPr lang="en-US" sz="2300" kern="1200"/>
            <a:t>Personal Problems </a:t>
          </a:r>
        </a:p>
        <a:p>
          <a:pPr marL="228600" lvl="1" indent="-228600" algn="l" defTabSz="1022350">
            <a:lnSpc>
              <a:spcPct val="90000"/>
            </a:lnSpc>
            <a:spcBef>
              <a:spcPct val="0"/>
            </a:spcBef>
            <a:spcAft>
              <a:spcPct val="20000"/>
            </a:spcAft>
            <a:buChar char="•"/>
          </a:pPr>
          <a:r>
            <a:rPr lang="en-US" sz="2300" kern="1200"/>
            <a:t>Controversial Current Events </a:t>
          </a:r>
        </a:p>
        <a:p>
          <a:pPr marL="228600" lvl="1" indent="-228600" algn="l" defTabSz="1022350">
            <a:lnSpc>
              <a:spcPct val="90000"/>
            </a:lnSpc>
            <a:spcBef>
              <a:spcPct val="0"/>
            </a:spcBef>
            <a:spcAft>
              <a:spcPct val="20000"/>
            </a:spcAft>
            <a:buChar char="•"/>
          </a:pPr>
          <a:endParaRPr lang="en-US" sz="2300" kern="1200">
            <a:latin typeface="Calisto MT" panose="02040603050505030304"/>
          </a:endParaRPr>
        </a:p>
      </dsp:txBody>
      <dsp:txXfrm>
        <a:off x="0" y="804123"/>
        <a:ext cx="6266011" cy="2235600"/>
      </dsp:txXfrm>
    </dsp:sp>
    <dsp:sp modelId="{AB115F26-DB29-4313-89E7-56950740E232}">
      <dsp:nvSpPr>
        <dsp:cNvPr id="0" name=""/>
        <dsp:cNvSpPr/>
      </dsp:nvSpPr>
      <dsp:spPr>
        <a:xfrm>
          <a:off x="0" y="3039723"/>
          <a:ext cx="6266011" cy="702000"/>
        </a:xfrm>
        <a:prstGeom prst="roundRec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Be Mindful of Body Language </a:t>
          </a:r>
        </a:p>
      </dsp:txBody>
      <dsp:txXfrm>
        <a:off x="34269" y="3073992"/>
        <a:ext cx="6197473" cy="633462"/>
      </dsp:txXfrm>
    </dsp:sp>
    <dsp:sp modelId="{4196FDDB-9337-4C07-A810-C455E0B074BF}">
      <dsp:nvSpPr>
        <dsp:cNvPr id="0" name=""/>
        <dsp:cNvSpPr/>
      </dsp:nvSpPr>
      <dsp:spPr>
        <a:xfrm>
          <a:off x="0" y="3741723"/>
          <a:ext cx="6266011"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94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Avoid crossing arms or looking disinterested </a:t>
          </a:r>
        </a:p>
        <a:p>
          <a:pPr marL="228600" lvl="1" indent="-228600" algn="l" defTabSz="1022350" rtl="0">
            <a:lnSpc>
              <a:spcPct val="90000"/>
            </a:lnSpc>
            <a:spcBef>
              <a:spcPct val="0"/>
            </a:spcBef>
            <a:spcAft>
              <a:spcPct val="20000"/>
            </a:spcAft>
            <a:buChar char="•"/>
          </a:pPr>
          <a:r>
            <a:rPr lang="en-US" sz="2300" kern="1200">
              <a:latin typeface="Calisto MT" panose="02040603050505030304"/>
            </a:rPr>
            <a:t>Your facial expressions should convey attentiveness</a:t>
          </a:r>
        </a:p>
      </dsp:txBody>
      <dsp:txXfrm>
        <a:off x="0" y="3741723"/>
        <a:ext cx="6266011" cy="10557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8C0E1-628D-4A29-932B-81EFC1D54B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4E1657-5A73-426A-A66E-C4F85559B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80B55D-A28C-4981-AA30-62D8B2215F35}" type="datetimeFigureOut">
              <a:rPr lang="en-US" smtClean="0"/>
              <a:t>9/10/24</a:t>
            </a:fld>
            <a:endParaRPr lang="en-US" dirty="0"/>
          </a:p>
        </p:txBody>
      </p:sp>
      <p:sp>
        <p:nvSpPr>
          <p:cNvPr id="4" name="Footer Placeholder 3">
            <a:extLst>
              <a:ext uri="{FF2B5EF4-FFF2-40B4-BE49-F238E27FC236}">
                <a16:creationId xmlns:a16="http://schemas.microsoft.com/office/drawing/2014/main" id="{DBBF12EE-0BCA-4112-A66D-A1C7DDACEE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059303C-1C5B-4166-91D0-954E1FF8A2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21B084-08CE-4CE2-A230-03FB2D2096EE}" type="slidenum">
              <a:rPr lang="en-US" smtClean="0"/>
              <a:t>‹#›</a:t>
            </a:fld>
            <a:endParaRPr lang="en-US" dirty="0"/>
          </a:p>
        </p:txBody>
      </p:sp>
    </p:spTree>
    <p:extLst>
      <p:ext uri="{BB962C8B-B14F-4D97-AF65-F5344CB8AC3E}">
        <p14:creationId xmlns:p14="http://schemas.microsoft.com/office/powerpoint/2010/main" val="539625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E07F7-7765-40B0-95C6-6F0178FC4D78}" type="datetimeFigureOut">
              <a:rPr lang="en-US" smtClean="0"/>
              <a:t>9/10/24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B07EB-3CEE-4B2A-A06F-03C965D4E9F1}" type="slidenum">
              <a:rPr lang="en-US" smtClean="0"/>
              <a:t>‹#›</a:t>
            </a:fld>
            <a:endParaRPr lang="en-US" dirty="0"/>
          </a:p>
        </p:txBody>
      </p:sp>
    </p:spTree>
    <p:extLst>
      <p:ext uri="{BB962C8B-B14F-4D97-AF65-F5344CB8AC3E}">
        <p14:creationId xmlns:p14="http://schemas.microsoft.com/office/powerpoint/2010/main" val="20762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FE780-4B97-4708-B97F-94D8ADC6D799}" type="slidenum">
              <a:rPr lang="en-US" smtClean="0"/>
              <a:t>1</a:t>
            </a:fld>
            <a:endParaRPr lang="en-US" dirty="0"/>
          </a:p>
        </p:txBody>
      </p:sp>
    </p:spTree>
    <p:extLst>
      <p:ext uri="{BB962C8B-B14F-4D97-AF65-F5344CB8AC3E}">
        <p14:creationId xmlns:p14="http://schemas.microsoft.com/office/powerpoint/2010/main" val="44667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C22AF-75C7-433B-B852-69970FBFF62D}" type="slidenum">
              <a:rPr lang="en-US" smtClean="0"/>
              <a:t>2</a:t>
            </a:fld>
            <a:endParaRPr lang="en-US" dirty="0"/>
          </a:p>
        </p:txBody>
      </p:sp>
    </p:spTree>
    <p:extLst>
      <p:ext uri="{BB962C8B-B14F-4D97-AF65-F5344CB8AC3E}">
        <p14:creationId xmlns:p14="http://schemas.microsoft.com/office/powerpoint/2010/main" val="42542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focus on their tone of voice, body language, and dress when they are trying to make a good first impression, however, dining etiquette is one essential ingredient that often gets neglected.</a:t>
            </a:r>
          </a:p>
        </p:txBody>
      </p:sp>
      <p:sp>
        <p:nvSpPr>
          <p:cNvPr id="4" name="Slide Number Placeholder 3"/>
          <p:cNvSpPr>
            <a:spLocks noGrp="1"/>
          </p:cNvSpPr>
          <p:nvPr>
            <p:ph type="sldNum" sz="quarter" idx="5"/>
          </p:nvPr>
        </p:nvSpPr>
        <p:spPr/>
        <p:txBody>
          <a:bodyPr/>
          <a:lstStyle/>
          <a:p>
            <a:fld id="{BB4B07EB-3CEE-4B2A-A06F-03C965D4E9F1}" type="slidenum">
              <a:rPr lang="en-US" smtClean="0"/>
              <a:t>4</a:t>
            </a:fld>
            <a:endParaRPr lang="en-US" dirty="0"/>
          </a:p>
        </p:txBody>
      </p:sp>
    </p:spTree>
    <p:extLst>
      <p:ext uri="{BB962C8B-B14F-4D97-AF65-F5344CB8AC3E}">
        <p14:creationId xmlns:p14="http://schemas.microsoft.com/office/powerpoint/2010/main" val="30258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B07EB-3CEE-4B2A-A06F-03C965D4E9F1}" type="slidenum">
              <a:rPr lang="en-US" smtClean="0"/>
              <a:t>17</a:t>
            </a:fld>
            <a:endParaRPr lang="en-US" dirty="0"/>
          </a:p>
        </p:txBody>
      </p:sp>
    </p:spTree>
    <p:extLst>
      <p:ext uri="{BB962C8B-B14F-4D97-AF65-F5344CB8AC3E}">
        <p14:creationId xmlns:p14="http://schemas.microsoft.com/office/powerpoint/2010/main" val="24382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Lull</a:t>
            </a:r>
            <a:r>
              <a:rPr lang="en-US">
                <a:ea typeface="Calibri"/>
                <a:cs typeface="Calibri"/>
              </a:rPr>
              <a:t> - "It's been so nice catching up with you; I'm going to refresh my drink/thank the hostess/try one of those delicious-looking cupcakes"</a:t>
            </a:r>
          </a:p>
          <a:p>
            <a:r>
              <a:rPr lang="en-US" b="1">
                <a:ea typeface="Calibri"/>
                <a:cs typeface="Calibri"/>
              </a:rPr>
              <a:t>End to Convo</a:t>
            </a:r>
            <a:r>
              <a:rPr lang="en-US">
                <a:ea typeface="Calibri"/>
                <a:cs typeface="Calibri"/>
              </a:rPr>
              <a:t> - "It's been so lobely chatting with you, but I've just realized I have yet to say hello to the host" or "I'm so sorry to stop you, but I'm afraid I was on my out the door to get home to the babysitter. I've enjoyed catching up, and hope I'll see you again soon"</a:t>
            </a:r>
          </a:p>
          <a:p>
            <a:r>
              <a:rPr lang="en-US" b="1">
                <a:ea typeface="Calibri"/>
                <a:cs typeface="Calibri"/>
              </a:rPr>
              <a:t>Not hold people captive</a:t>
            </a:r>
            <a:r>
              <a:rPr lang="en-US">
                <a:ea typeface="Calibri"/>
                <a:cs typeface="Calibri"/>
              </a:rPr>
              <a:t> - "I know you've got to make the rounds, but it's been great talking with you" - people will be appreciative of you acknowledgement of their time</a:t>
            </a:r>
          </a:p>
        </p:txBody>
      </p:sp>
      <p:sp>
        <p:nvSpPr>
          <p:cNvPr id="4" name="Slide Number Placeholder 3"/>
          <p:cNvSpPr>
            <a:spLocks noGrp="1"/>
          </p:cNvSpPr>
          <p:nvPr>
            <p:ph type="sldNum" sz="quarter" idx="5"/>
          </p:nvPr>
        </p:nvSpPr>
        <p:spPr/>
        <p:txBody>
          <a:bodyPr/>
          <a:lstStyle/>
          <a:p>
            <a:fld id="{BB4B07EB-3CEE-4B2A-A06F-03C965D4E9F1}" type="slidenum">
              <a:rPr lang="en-US" smtClean="0"/>
              <a:t>23</a:t>
            </a:fld>
            <a:endParaRPr lang="en-US"/>
          </a:p>
        </p:txBody>
      </p:sp>
    </p:spTree>
    <p:extLst>
      <p:ext uri="{BB962C8B-B14F-4D97-AF65-F5344CB8AC3E}">
        <p14:creationId xmlns:p14="http://schemas.microsoft.com/office/powerpoint/2010/main" val="318672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0" y="0"/>
            <a:ext cx="12192000" cy="6858000"/>
          </a:xfrm>
        </p:spPr>
        <p:txBody>
          <a:bodyPr/>
          <a:lstStyle/>
          <a:p>
            <a:endParaRPr lang="en-US" dirty="0"/>
          </a:p>
        </p:txBody>
      </p:sp>
      <p:sp useBgFill="1">
        <p:nvSpPr>
          <p:cNvPr id="10" name="Title 1">
            <a:extLst>
              <a:ext uri="{FF2B5EF4-FFF2-40B4-BE49-F238E27FC236}">
                <a16:creationId xmlns:a16="http://schemas.microsoft.com/office/drawing/2014/main" id="{E234E1C5-BD1C-4142-BA62-2A1D902B606D}"/>
              </a:ext>
            </a:extLst>
          </p:cNvPr>
          <p:cNvSpPr>
            <a:spLocks noGrp="1"/>
          </p:cNvSpPr>
          <p:nvPr>
            <p:ph type="ctrTitle"/>
          </p:nvPr>
        </p:nvSpPr>
        <p:spPr>
          <a:xfrm>
            <a:off x="2263430" y="1762887"/>
            <a:ext cx="7665140" cy="2140251"/>
          </a:xfrm>
        </p:spPr>
        <p:txBody>
          <a:bodyPr tIns="365760" anchor="ctr">
            <a:normAutofit/>
          </a:bodyPr>
          <a:lstStyle>
            <a:lvl1pPr algn="ctr">
              <a:defRPr sz="5400"/>
            </a:lvl1pPr>
          </a:lstStyle>
          <a:p>
            <a:endParaRPr lang="en-US" sz="4800" dirty="0"/>
          </a:p>
        </p:txBody>
      </p:sp>
      <p:sp useBgFill="1">
        <p:nvSpPr>
          <p:cNvPr id="12" name="Subtitle 2" descr="Tag=AccentColor&#10;Flavor=Light&#10;Target=Text">
            <a:extLst>
              <a:ext uri="{FF2B5EF4-FFF2-40B4-BE49-F238E27FC236}">
                <a16:creationId xmlns:a16="http://schemas.microsoft.com/office/drawing/2014/main" id="{DED57426-1707-4704-8E09-2F76090515F3}"/>
              </a:ext>
            </a:extLst>
          </p:cNvPr>
          <p:cNvSpPr>
            <a:spLocks noGrp="1"/>
          </p:cNvSpPr>
          <p:nvPr>
            <p:ph type="subTitle" idx="1"/>
          </p:nvPr>
        </p:nvSpPr>
        <p:spPr>
          <a:xfrm>
            <a:off x="2263430" y="3903138"/>
            <a:ext cx="7665139" cy="1191977"/>
          </a:xfrm>
        </p:spPr>
        <p:txBody>
          <a:bodyPr/>
          <a:lstStyle>
            <a:lvl1pPr marL="0" indent="0" algn="ctr">
              <a:buNone/>
              <a:defRPr/>
            </a:lvl1pPr>
          </a:lstStyle>
          <a:p>
            <a:endParaRPr lang="en-US" dirty="0"/>
          </a:p>
        </p:txBody>
      </p:sp>
    </p:spTree>
    <p:extLst>
      <p:ext uri="{BB962C8B-B14F-4D97-AF65-F5344CB8AC3E}">
        <p14:creationId xmlns:p14="http://schemas.microsoft.com/office/powerpoint/2010/main" val="360030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DB9BCB-0C27-46E1-90C0-AADF0054184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649" y="1"/>
            <a:ext cx="4690532" cy="6858000"/>
          </a:xfrm>
          <a:prstGeom prst="rect">
            <a:avLst/>
          </a:prstGeom>
        </p:spPr>
      </p:pic>
      <p:sp>
        <p:nvSpPr>
          <p:cNvPr id="2" name="Title 1"/>
          <p:cNvSpPr>
            <a:spLocks noGrp="1"/>
          </p:cNvSpPr>
          <p:nvPr>
            <p:ph type="title"/>
          </p:nvPr>
        </p:nvSpPr>
        <p:spPr>
          <a:xfrm>
            <a:off x="5369441" y="1233378"/>
            <a:ext cx="5898114" cy="1357422"/>
          </a:xfrm>
        </p:spPr>
        <p:txBody>
          <a:bodyPr anchor="b">
            <a:noAutofit/>
          </a:bodyPr>
          <a:lstStyle>
            <a:lvl1pPr algn="ctr">
              <a:def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stStyle>
          <a:p>
            <a:r>
              <a:rPr lang="en-US" dirty="0"/>
              <a:t>Click to edit Master title style</a:t>
            </a:r>
          </a:p>
        </p:txBody>
      </p:sp>
      <p:sp>
        <p:nvSpPr>
          <p:cNvPr id="10" name="Subtitle 2" descr="Tag=AccentColor&#10;Flavor=Light&#10;Target=Text">
            <a:extLst>
              <a:ext uri="{FF2B5EF4-FFF2-40B4-BE49-F238E27FC236}">
                <a16:creationId xmlns:a16="http://schemas.microsoft.com/office/drawing/2014/main" id="{61821B46-FA47-4BEB-A735-3A8E1161FD7A}"/>
              </a:ext>
            </a:extLst>
          </p:cNvPr>
          <p:cNvSpPr>
            <a:spLocks noGrp="1"/>
          </p:cNvSpPr>
          <p:nvPr>
            <p:ph type="subTitle" idx="13"/>
          </p:nvPr>
        </p:nvSpPr>
        <p:spPr>
          <a:xfrm>
            <a:off x="5369440" y="2895601"/>
            <a:ext cx="5898115" cy="2378074"/>
          </a:xfrm>
        </p:spPr>
        <p:txBody>
          <a:bodyPr>
            <a:normAutofit/>
          </a:bodyPr>
          <a:lstStyle>
            <a:lvl1pPr marL="36900" indent="0">
              <a:buNone/>
              <a:defRPr/>
            </a:lvl1pPr>
          </a:lstStyle>
          <a:p>
            <a:endParaRPr lang="en-US" dirty="0"/>
          </a:p>
        </p:txBody>
      </p:sp>
      <p:sp>
        <p:nvSpPr>
          <p:cNvPr id="13" name="Picture Placeholder 12">
            <a:extLst>
              <a:ext uri="{FF2B5EF4-FFF2-40B4-BE49-F238E27FC236}">
                <a16:creationId xmlns:a16="http://schemas.microsoft.com/office/drawing/2014/main" id="{CF220894-C699-4E12-9EB4-2318F23E4AAF}"/>
              </a:ext>
            </a:extLst>
          </p:cNvPr>
          <p:cNvSpPr>
            <a:spLocks noGrp="1"/>
          </p:cNvSpPr>
          <p:nvPr>
            <p:ph type="pic" sz="quarter" idx="14"/>
          </p:nvPr>
        </p:nvSpPr>
        <p:spPr>
          <a:xfrm>
            <a:off x="-11113" y="0"/>
            <a:ext cx="4583113" cy="6858000"/>
          </a:xfrm>
        </p:spPr>
        <p:txBody>
          <a:bodyPr/>
          <a:lstStyle/>
          <a:p>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lvl1pPr>
              <a:defRPr/>
            </a:lvl1pPr>
          </a:lstStyle>
          <a:p>
            <a:r>
              <a:rPr lang="en-US"/>
              <a:t>20XX</a:t>
            </a:r>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67903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0" y="0"/>
            <a:ext cx="12192000" cy="6858000"/>
          </a:xfrm>
        </p:spPr>
        <p:txBody>
          <a:bodyPr/>
          <a:lstStyle/>
          <a:p>
            <a:endParaRPr lang="en-US" dirty="0"/>
          </a:p>
        </p:txBody>
      </p:sp>
      <p:sp useBgFill="1">
        <p:nvSpPr>
          <p:cNvPr id="2" name="Title 1"/>
          <p:cNvSpPr>
            <a:spLocks noGrp="1"/>
          </p:cNvSpPr>
          <p:nvPr>
            <p:ph type="ctrTitle"/>
          </p:nvPr>
        </p:nvSpPr>
        <p:spPr>
          <a:xfrm>
            <a:off x="1146676" y="1572884"/>
            <a:ext cx="4100417" cy="2585050"/>
          </a:xfrm>
        </p:spPr>
        <p:txBody>
          <a:bodyPr lIns="274320" anchor="ctr">
            <a:normAutofit/>
          </a:bodyPr>
          <a:lstStyle>
            <a:lvl1pPr algn="l">
              <a:def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stStyle>
          <a:p>
            <a:r>
              <a:rPr lang="en-US" dirty="0"/>
              <a:t>Click to edit</a:t>
            </a:r>
          </a:p>
        </p:txBody>
      </p:sp>
      <p:sp useBgFill="1">
        <p:nvSpPr>
          <p:cNvPr id="3" name="Subtitle 2"/>
          <p:cNvSpPr>
            <a:spLocks noGrp="1"/>
          </p:cNvSpPr>
          <p:nvPr>
            <p:ph type="subTitle" idx="1"/>
          </p:nvPr>
        </p:nvSpPr>
        <p:spPr>
          <a:xfrm>
            <a:off x="1146675" y="4157934"/>
            <a:ext cx="4100418" cy="1446364"/>
          </a:xfrm>
        </p:spPr>
        <p:txBody>
          <a:bodyPr lIns="274320" anchor="t">
            <a:normAutofit/>
          </a:bodyPr>
          <a:lstStyle>
            <a:lvl1pPr marL="342900" indent="-306000" algn="l" defTabSz="457200" rtl="0" eaLnBrk="1" latinLnBrk="0" hangingPunct="1">
              <a:lnSpc>
                <a:spcPct val="80000"/>
              </a:lnSpc>
              <a:spcBef>
                <a:spcPct val="20000"/>
              </a:spcBef>
              <a:spcAft>
                <a:spcPts val="600"/>
              </a:spcAft>
              <a:buClr>
                <a:schemeClr val="tx2"/>
              </a:buClr>
              <a:buSzPct val="70000"/>
              <a:buFont typeface="Wingdings 2" charset="2"/>
              <a:buChar char=""/>
              <a:def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a:t>20XX</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6425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2FCC-99C4-4C2B-99B4-9C5E13D5344B}"/>
              </a:ext>
            </a:extLst>
          </p:cNvPr>
          <p:cNvSpPr>
            <a:spLocks noGrp="1"/>
          </p:cNvSpPr>
          <p:nvPr>
            <p:ph type="title"/>
          </p:nvPr>
        </p:nvSpPr>
        <p:spPr>
          <a:xfrm>
            <a:off x="8050975" y="782122"/>
            <a:ext cx="3619500" cy="2492828"/>
          </a:xfrm>
        </p:spPr>
        <p:txBody>
          <a:bodyPr anchor="b"/>
          <a:lstStyle>
            <a:lvl1pPr algn="l">
              <a:spcBef>
                <a:spcPts val="960"/>
              </a:spcBef>
              <a:spcAft>
                <a:spcPts val="600"/>
              </a:spcAft>
              <a:defRPr/>
            </a:lvl1pPr>
          </a:lstStyle>
          <a:p>
            <a:r>
              <a:rPr lang="en-US" dirty="0"/>
              <a:t>Click to edit Master title style</a:t>
            </a:r>
          </a:p>
        </p:txBody>
      </p:sp>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4740" y="0"/>
            <a:ext cx="3754712" cy="2675444"/>
          </a:xfrm>
          <a:ln>
            <a:noFill/>
          </a:ln>
        </p:spPr>
        <p:txBody>
          <a:bodyPr/>
          <a:lstStyle/>
          <a:p>
            <a:endParaRPr lang="en-US" dirty="0"/>
          </a:p>
        </p:txBody>
      </p:sp>
      <p:sp>
        <p:nvSpPr>
          <p:cNvPr id="19" name="Picture Placeholder 10">
            <a:extLst>
              <a:ext uri="{FF2B5EF4-FFF2-40B4-BE49-F238E27FC236}">
                <a16:creationId xmlns:a16="http://schemas.microsoft.com/office/drawing/2014/main" id="{B5F49914-A317-424F-9214-203370D7674B}"/>
              </a:ext>
            </a:extLst>
          </p:cNvPr>
          <p:cNvSpPr>
            <a:spLocks noGrp="1"/>
          </p:cNvSpPr>
          <p:nvPr>
            <p:ph type="pic" sz="quarter" idx="14"/>
          </p:nvPr>
        </p:nvSpPr>
        <p:spPr>
          <a:xfrm>
            <a:off x="3749972" y="0"/>
            <a:ext cx="3793815" cy="2675444"/>
          </a:xfrm>
          <a:ln>
            <a:noFill/>
          </a:ln>
        </p:spPr>
        <p:txBody>
          <a:bodyPr/>
          <a:lstStyle/>
          <a:p>
            <a:endParaRPr lang="en-US" dirty="0"/>
          </a:p>
        </p:txBody>
      </p:sp>
      <p:sp>
        <p:nvSpPr>
          <p:cNvPr id="20" name="Picture Placeholder 10">
            <a:extLst>
              <a:ext uri="{FF2B5EF4-FFF2-40B4-BE49-F238E27FC236}">
                <a16:creationId xmlns:a16="http://schemas.microsoft.com/office/drawing/2014/main" id="{B68EE34D-80C0-4CEE-99D1-3C91F6626DFF}"/>
              </a:ext>
            </a:extLst>
          </p:cNvPr>
          <p:cNvSpPr>
            <a:spLocks noGrp="1"/>
          </p:cNvSpPr>
          <p:nvPr>
            <p:ph type="pic" sz="quarter" idx="15"/>
          </p:nvPr>
        </p:nvSpPr>
        <p:spPr>
          <a:xfrm>
            <a:off x="-4740" y="2675444"/>
            <a:ext cx="7543904" cy="4182556"/>
          </a:xfrm>
          <a:ln>
            <a:noFill/>
          </a:ln>
        </p:spPr>
        <p:txBody>
          <a:bodyPr/>
          <a:lstStyle/>
          <a:p>
            <a:endParaRPr lang="en-US" dirty="0"/>
          </a:p>
        </p:txBody>
      </p:sp>
      <p:sp>
        <p:nvSpPr>
          <p:cNvPr id="12" name="Footer Placeholder 4">
            <a:extLst>
              <a:ext uri="{FF2B5EF4-FFF2-40B4-BE49-F238E27FC236}">
                <a16:creationId xmlns:a16="http://schemas.microsoft.com/office/drawing/2014/main" id="{25E34894-A499-4CC3-9F3E-BB0B1268CC35}"/>
              </a:ext>
            </a:extLst>
          </p:cNvPr>
          <p:cNvSpPr>
            <a:spLocks noGrp="1"/>
          </p:cNvSpPr>
          <p:nvPr>
            <p:ph type="ftr" sz="quarter" idx="11"/>
          </p:nvPr>
        </p:nvSpPr>
        <p:spPr>
          <a:xfrm>
            <a:off x="913795" y="6000749"/>
            <a:ext cx="6672865" cy="365125"/>
          </a:xfrm>
        </p:spPr>
        <p:txBody>
          <a:bodyPr/>
          <a:lstStyle/>
          <a:p>
            <a:r>
              <a:rPr lang="en-US" dirty="0"/>
              <a:t>Sample footer text</a:t>
            </a:r>
          </a:p>
        </p:txBody>
      </p:sp>
      <p:sp>
        <p:nvSpPr>
          <p:cNvPr id="23" name="Text Placeholder 22">
            <a:extLst>
              <a:ext uri="{FF2B5EF4-FFF2-40B4-BE49-F238E27FC236}">
                <a16:creationId xmlns:a16="http://schemas.microsoft.com/office/drawing/2014/main" id="{6F37D4A7-7BA4-4331-82C1-818D1B5B05B2}"/>
              </a:ext>
            </a:extLst>
          </p:cNvPr>
          <p:cNvSpPr>
            <a:spLocks noGrp="1"/>
          </p:cNvSpPr>
          <p:nvPr>
            <p:ph type="body" sz="quarter" idx="17"/>
          </p:nvPr>
        </p:nvSpPr>
        <p:spPr>
          <a:xfrm>
            <a:off x="8042275" y="3592286"/>
            <a:ext cx="3619500" cy="1992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20XX</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4187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p:cNvSpPr>
            <a:spLocks noGrp="1"/>
          </p:cNvSpPr>
          <p:nvPr>
            <p:ph type="ctrTitle"/>
          </p:nvPr>
        </p:nvSpPr>
        <p:spPr>
          <a:xfrm>
            <a:off x="913335" y="1233378"/>
            <a:ext cx="5697102" cy="1405366"/>
          </a:xfrm>
        </p:spPr>
        <p:txBody>
          <a:bodyPr anchor="b">
            <a:no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913795" y="3002281"/>
            <a:ext cx="5686437" cy="2271393"/>
          </a:xfrm>
        </p:spPr>
        <p:txBody>
          <a:bodyPr anchor="t">
            <a:normAutofit/>
          </a:bodyPr>
          <a:lstStyle>
            <a:lvl1pPr marL="0" indent="0" algn="ctr">
              <a:buNone/>
              <a:def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F93FCD85-64A9-4257-8703-568A1629E13D}"/>
              </a:ext>
            </a:extLst>
          </p:cNvPr>
          <p:cNvSpPr>
            <a:spLocks noGrp="1"/>
          </p:cNvSpPr>
          <p:nvPr>
            <p:ph type="pic" sz="quarter" idx="13"/>
          </p:nvPr>
        </p:nvSpPr>
        <p:spPr>
          <a:xfrm>
            <a:off x="7596864" y="0"/>
            <a:ext cx="4572000" cy="6858000"/>
          </a:xfrm>
        </p:spPr>
        <p:txBody>
          <a:bodyPr/>
          <a:lstStyle/>
          <a:p>
            <a:endParaRPr lang="en-US" dirty="0"/>
          </a:p>
        </p:txBody>
      </p:sp>
      <p:pic>
        <p:nvPicPr>
          <p:cNvPr id="9" name="Picture 8">
            <a:extLst>
              <a:ext uri="{FF2B5EF4-FFF2-40B4-BE49-F238E27FC236}">
                <a16:creationId xmlns:a16="http://schemas.microsoft.com/office/drawing/2014/main" id="{1A47AB1B-8039-41F6-A255-B03F33FB635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501468" y="1"/>
            <a:ext cx="4690532" cy="6858000"/>
          </a:xfrm>
          <a:prstGeom prst="rect">
            <a:avLst/>
          </a:prstGeom>
        </p:spPr>
      </p:pic>
      <p:sp>
        <p:nvSpPr>
          <p:cNvPr id="10" name="Date Placeholder 3">
            <a:extLst>
              <a:ext uri="{FF2B5EF4-FFF2-40B4-BE49-F238E27FC236}">
                <a16:creationId xmlns:a16="http://schemas.microsoft.com/office/drawing/2014/main" id="{FBC8FC98-420D-47E9-A6BF-65337349F5D7}"/>
              </a:ext>
            </a:extLst>
          </p:cNvPr>
          <p:cNvSpPr>
            <a:spLocks noGrp="1"/>
          </p:cNvSpPr>
          <p:nvPr>
            <p:ph type="dt" sz="half" idx="10"/>
          </p:nvPr>
        </p:nvSpPr>
        <p:spPr>
          <a:xfrm>
            <a:off x="7678736" y="6000749"/>
            <a:ext cx="2743200" cy="365125"/>
          </a:xfrm>
        </p:spPr>
        <p:txBody>
          <a:bodyPr/>
          <a:lstStyle>
            <a:lvl1pPr>
              <a:defRPr/>
            </a:lvl1pPr>
          </a:lstStyle>
          <a:p>
            <a:r>
              <a:rPr lang="en-US"/>
              <a:t>20XX</a:t>
            </a:r>
            <a:endParaRPr lang="en-US" dirty="0"/>
          </a:p>
        </p:txBody>
      </p:sp>
      <p:sp>
        <p:nvSpPr>
          <p:cNvPr id="11" name="Slide Number Placeholder 5">
            <a:extLst>
              <a:ext uri="{FF2B5EF4-FFF2-40B4-BE49-F238E27FC236}">
                <a16:creationId xmlns:a16="http://schemas.microsoft.com/office/drawing/2014/main" id="{016EE41C-5E1E-448A-AC09-A8C32B4A87FA}"/>
              </a:ext>
            </a:extLst>
          </p:cNvPr>
          <p:cNvSpPr>
            <a:spLocks noGrp="1"/>
          </p:cNvSpPr>
          <p:nvPr>
            <p:ph type="sldNum" sz="quarter" idx="12"/>
          </p:nvPr>
        </p:nvSpPr>
        <p:spPr>
          <a:xfrm>
            <a:off x="10514011" y="6000749"/>
            <a:ext cx="753545"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797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1370693" y="4913529"/>
            <a:ext cx="9440034" cy="680691"/>
          </a:xfrm>
        </p:spPr>
        <p:txBody>
          <a:bodyPr/>
          <a:lstStyle/>
          <a:p>
            <a:r>
              <a:rPr lang="en-US" dirty="0"/>
              <a:t>Click to edit Master title style</a:t>
            </a:r>
          </a:p>
        </p:txBody>
      </p:sp>
      <p:sp>
        <p:nvSpPr>
          <p:cNvPr id="8" name="Subtitle 2">
            <a:extLst>
              <a:ext uri="{FF2B5EF4-FFF2-40B4-BE49-F238E27FC236}">
                <a16:creationId xmlns:a16="http://schemas.microsoft.com/office/drawing/2014/main" id="{29CC1453-4E18-4960-B6D5-529F625B9A3C}"/>
              </a:ext>
            </a:extLst>
          </p:cNvPr>
          <p:cNvSpPr>
            <a:spLocks noGrp="1"/>
          </p:cNvSpPr>
          <p:nvPr>
            <p:ph type="subTitle" idx="1"/>
          </p:nvPr>
        </p:nvSpPr>
        <p:spPr>
          <a:xfrm>
            <a:off x="1370693" y="5713343"/>
            <a:ext cx="9440034" cy="436942"/>
          </a:xfrm>
        </p:spPr>
        <p:txBody>
          <a:bodyPr/>
          <a:lstStyle>
            <a:lvl1pPr marL="36900" indent="0" algn="ctr">
              <a:buNone/>
              <a:defRPr/>
            </a:lvl1pPr>
          </a:lstStyle>
          <a:p>
            <a:r>
              <a:rPr lang="en-US" dirty="0"/>
              <a:t>Subtitle</a:t>
            </a:r>
          </a:p>
        </p:txBody>
      </p:sp>
      <p:sp>
        <p:nvSpPr>
          <p:cNvPr id="16" name="Picture Placeholder 15">
            <a:extLst>
              <a:ext uri="{FF2B5EF4-FFF2-40B4-BE49-F238E27FC236}">
                <a16:creationId xmlns:a16="http://schemas.microsoft.com/office/drawing/2014/main" id="{ADDA07CD-6F66-4875-B1ED-5D11B9642B31}"/>
              </a:ext>
            </a:extLst>
          </p:cNvPr>
          <p:cNvSpPr>
            <a:spLocks noGrp="1"/>
          </p:cNvSpPr>
          <p:nvPr>
            <p:ph type="pic" sz="quarter" idx="13"/>
          </p:nvPr>
        </p:nvSpPr>
        <p:spPr>
          <a:xfrm>
            <a:off x="642938" y="642938"/>
            <a:ext cx="5130800" cy="3303587"/>
          </a:xfrm>
        </p:spPr>
        <p:txBody>
          <a:bodyPr/>
          <a:lstStyle/>
          <a:p>
            <a:endParaRPr lang="en-US" dirty="0"/>
          </a:p>
        </p:txBody>
      </p:sp>
      <p:sp>
        <p:nvSpPr>
          <p:cNvPr id="17" name="Picture Placeholder 15">
            <a:extLst>
              <a:ext uri="{FF2B5EF4-FFF2-40B4-BE49-F238E27FC236}">
                <a16:creationId xmlns:a16="http://schemas.microsoft.com/office/drawing/2014/main" id="{E1CB1643-335F-4FF9-8A42-C5652761302E}"/>
              </a:ext>
            </a:extLst>
          </p:cNvPr>
          <p:cNvSpPr>
            <a:spLocks noGrp="1"/>
          </p:cNvSpPr>
          <p:nvPr>
            <p:ph type="pic" sz="quarter" idx="14"/>
          </p:nvPr>
        </p:nvSpPr>
        <p:spPr>
          <a:xfrm>
            <a:off x="6417733" y="642937"/>
            <a:ext cx="5130800" cy="3303587"/>
          </a:xfrm>
        </p:spPr>
        <p:txBody>
          <a:bodyPr/>
          <a:lstStyle/>
          <a:p>
            <a:endParaRPr lang="en-US" dirty="0"/>
          </a:p>
        </p:txBody>
      </p:sp>
      <p:pic>
        <p:nvPicPr>
          <p:cNvPr id="9" name="Picture 8">
            <a:extLst>
              <a:ext uri="{FF2B5EF4-FFF2-40B4-BE49-F238E27FC236}">
                <a16:creationId xmlns:a16="http://schemas.microsoft.com/office/drawing/2014/main" id="{44843549-5E1B-48B7-A510-624588410748}"/>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322278"/>
          </a:xfrm>
          <a:prstGeom prst="rect">
            <a:avLst/>
          </a:prstGeom>
        </p:spPr>
      </p:pic>
      <p:cxnSp>
        <p:nvCxnSpPr>
          <p:cNvPr id="11" name="Straight Connector 10">
            <a:extLst>
              <a:ext uri="{FF2B5EF4-FFF2-40B4-BE49-F238E27FC236}">
                <a16:creationId xmlns:a16="http://schemas.microsoft.com/office/drawing/2014/main" id="{43B5FF67-7EEC-4AB0-8445-132F99922894}"/>
              </a:ext>
              <a:ext uri="{C183D7F6-B498-43B3-948B-1728B52AA6E4}">
                <adec:decorative xmlns:adec="http://schemas.microsoft.com/office/drawing/2017/decorative" val="1"/>
              </a:ext>
            </a:extLst>
          </p:cNvPr>
          <p:cNvCxnSpPr/>
          <p:nvPr userDrawn="1"/>
        </p:nvCxnSpPr>
        <p:spPr>
          <a:xfrm>
            <a:off x="6096000" y="1609536"/>
            <a:ext cx="0" cy="1371600"/>
          </a:xfrm>
          <a:prstGeom prst="line">
            <a:avLst/>
          </a:prstGeom>
          <a:ln w="19050">
            <a:solidFill>
              <a:schemeClr val="tx1">
                <a:lumMod val="75000"/>
              </a:schemeClr>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7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table, 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a:t>20XX</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290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754A53-50F5-4BFC-9D4B-69FF19B5766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501468" y="1"/>
            <a:ext cx="4690532" cy="6858000"/>
          </a:xfrm>
          <a:prstGeom prst="rect">
            <a:avLst/>
          </a:prstGeom>
        </p:spPr>
      </p:pic>
      <p:sp>
        <p:nvSpPr>
          <p:cNvPr id="2" name="Title 1">
            <a:extLst>
              <a:ext uri="{FF2B5EF4-FFF2-40B4-BE49-F238E27FC236}">
                <a16:creationId xmlns:a16="http://schemas.microsoft.com/office/drawing/2014/main" id="{5EE3AA4C-F452-4742-B62F-D92ACEB05867}"/>
              </a:ext>
            </a:extLst>
          </p:cNvPr>
          <p:cNvSpPr>
            <a:spLocks noGrp="1"/>
          </p:cNvSpPr>
          <p:nvPr>
            <p:ph type="title"/>
          </p:nvPr>
        </p:nvSpPr>
        <p:spPr>
          <a:xfrm>
            <a:off x="1158948" y="1233378"/>
            <a:ext cx="5441285" cy="2911902"/>
          </a:xfrm>
        </p:spPr>
        <p:txBody>
          <a:bodyPr>
            <a:normAutofit/>
          </a:bodyPr>
          <a:lstStyle>
            <a:lvl1pPr>
              <a:defRPr sz="4400"/>
            </a:lvl1pPr>
          </a:lstStyle>
          <a:p>
            <a:r>
              <a:rPr lang="en-US" dirty="0"/>
              <a:t>Click to edit Master title style</a:t>
            </a:r>
          </a:p>
        </p:txBody>
      </p:sp>
      <p:sp>
        <p:nvSpPr>
          <p:cNvPr id="7" name="Subtitle 2">
            <a:extLst>
              <a:ext uri="{FF2B5EF4-FFF2-40B4-BE49-F238E27FC236}">
                <a16:creationId xmlns:a16="http://schemas.microsoft.com/office/drawing/2014/main" id="{C4A6F582-B177-429F-8965-8FC2335DBCC9}"/>
              </a:ext>
            </a:extLst>
          </p:cNvPr>
          <p:cNvSpPr>
            <a:spLocks noGrp="1"/>
          </p:cNvSpPr>
          <p:nvPr>
            <p:ph type="subTitle" idx="1"/>
          </p:nvPr>
        </p:nvSpPr>
        <p:spPr>
          <a:xfrm>
            <a:off x="1158948" y="4495800"/>
            <a:ext cx="5441286" cy="777874"/>
          </a:xfrm>
        </p:spPr>
        <p:txBody>
          <a:bodyPr/>
          <a:lstStyle>
            <a:lvl1pPr marL="36900" indent="0" algn="ctr">
              <a:buNone/>
              <a:defRPr/>
            </a:lvl1pPr>
          </a:lstStyle>
          <a:p>
            <a:endParaRPr lang="en-US" dirty="0"/>
          </a:p>
        </p:txBody>
      </p:sp>
      <p:sp>
        <p:nvSpPr>
          <p:cNvPr id="4" name="Footer Placeholder 3">
            <a:extLst>
              <a:ext uri="{FF2B5EF4-FFF2-40B4-BE49-F238E27FC236}">
                <a16:creationId xmlns:a16="http://schemas.microsoft.com/office/drawing/2014/main" id="{D5708956-7306-4C30-B1DF-68E2666A233C}"/>
              </a:ext>
            </a:extLst>
          </p:cNvPr>
          <p:cNvSpPr>
            <a:spLocks noGrp="1"/>
          </p:cNvSpPr>
          <p:nvPr>
            <p:ph type="ftr" sz="quarter" idx="11"/>
          </p:nvPr>
        </p:nvSpPr>
        <p:spPr>
          <a:xfrm>
            <a:off x="913796" y="6000749"/>
            <a:ext cx="5686438" cy="365125"/>
          </a:xfrm>
        </p:spPr>
        <p:txBody>
          <a:bodyPr/>
          <a:lstStyle/>
          <a:p>
            <a:r>
              <a:rPr lang="en-US" dirty="0"/>
              <a:t>Sample footer text</a:t>
            </a:r>
          </a:p>
        </p:txBody>
      </p:sp>
      <p:sp>
        <p:nvSpPr>
          <p:cNvPr id="17" name="Picture Placeholder 16">
            <a:extLst>
              <a:ext uri="{FF2B5EF4-FFF2-40B4-BE49-F238E27FC236}">
                <a16:creationId xmlns:a16="http://schemas.microsoft.com/office/drawing/2014/main" id="{F5FA9922-F4B7-458A-B446-58C5673A30DC}"/>
              </a:ext>
            </a:extLst>
          </p:cNvPr>
          <p:cNvSpPr>
            <a:spLocks noGrp="1"/>
          </p:cNvSpPr>
          <p:nvPr>
            <p:ph type="pic" sz="quarter" idx="12"/>
          </p:nvPr>
        </p:nvSpPr>
        <p:spPr>
          <a:xfrm>
            <a:off x="7848600" y="642938"/>
            <a:ext cx="3700463" cy="2625725"/>
          </a:xfrm>
        </p:spPr>
        <p:txBody>
          <a:bodyPr/>
          <a:lstStyle/>
          <a:p>
            <a:endParaRPr lang="en-US" dirty="0"/>
          </a:p>
        </p:txBody>
      </p:sp>
      <p:sp>
        <p:nvSpPr>
          <p:cNvPr id="18" name="Picture Placeholder 16">
            <a:extLst>
              <a:ext uri="{FF2B5EF4-FFF2-40B4-BE49-F238E27FC236}">
                <a16:creationId xmlns:a16="http://schemas.microsoft.com/office/drawing/2014/main" id="{A931B751-CD27-4E96-B65A-1D983D265034}"/>
              </a:ext>
            </a:extLst>
          </p:cNvPr>
          <p:cNvSpPr>
            <a:spLocks noGrp="1"/>
          </p:cNvSpPr>
          <p:nvPr>
            <p:ph type="pic" sz="quarter" idx="13"/>
          </p:nvPr>
        </p:nvSpPr>
        <p:spPr>
          <a:xfrm>
            <a:off x="7848600" y="3600901"/>
            <a:ext cx="3700463" cy="2625725"/>
          </a:xfrm>
        </p:spPr>
        <p:txBody>
          <a:bodyPr/>
          <a:lstStyle/>
          <a:p>
            <a:endParaRPr lang="en-US" dirty="0"/>
          </a:p>
        </p:txBody>
      </p:sp>
    </p:spTree>
    <p:extLst>
      <p:ext uri="{BB962C8B-B14F-4D97-AF65-F5344CB8AC3E}">
        <p14:creationId xmlns:p14="http://schemas.microsoft.com/office/powerpoint/2010/main" val="126780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B87676-021D-46A4-8D5E-AAB45A5F2EB7}"/>
              </a:ext>
              <a:ext uri="{C183D7F6-B498-43B3-948B-1728B52AA6E4}">
                <adec:decorative xmlns:adec="http://schemas.microsoft.com/office/drawing/2017/decorative" val="1"/>
              </a:ext>
            </a:extLst>
          </p:cNvPr>
          <p:cNvSpPr/>
          <p:nvPr userDrawn="1"/>
        </p:nvSpPr>
        <p:spPr>
          <a:xfrm>
            <a:off x="660053"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2" name="Picture Placeholder 31">
            <a:extLst>
              <a:ext uri="{FF2B5EF4-FFF2-40B4-BE49-F238E27FC236}">
                <a16:creationId xmlns:a16="http://schemas.microsoft.com/office/drawing/2014/main" id="{3E2461C8-280B-42BE-8793-5F1B2C4C0A30}"/>
              </a:ext>
            </a:extLst>
          </p:cNvPr>
          <p:cNvSpPr>
            <a:spLocks noGrp="1"/>
          </p:cNvSpPr>
          <p:nvPr>
            <p:ph type="pic" sz="quarter" idx="13"/>
          </p:nvPr>
        </p:nvSpPr>
        <p:spPr>
          <a:xfrm>
            <a:off x="913796" y="2327275"/>
            <a:ext cx="1827818" cy="2181225"/>
          </a:xfrm>
        </p:spPr>
        <p:txBody>
          <a:bodyPr/>
          <a:lstStyle/>
          <a:p>
            <a:endParaRPr lang="en-US" dirty="0"/>
          </a:p>
        </p:txBody>
      </p:sp>
      <p:sp>
        <p:nvSpPr>
          <p:cNvPr id="10" name="Rectangle 9">
            <a:extLst>
              <a:ext uri="{FF2B5EF4-FFF2-40B4-BE49-F238E27FC236}">
                <a16:creationId xmlns:a16="http://schemas.microsoft.com/office/drawing/2014/main" id="{B256D654-5693-4897-AD58-F42CEECEC0EF}"/>
              </a:ext>
              <a:ext uri="{C183D7F6-B498-43B3-948B-1728B52AA6E4}">
                <adec:decorative xmlns:adec="http://schemas.microsoft.com/office/drawing/2017/decorative" val="1"/>
              </a:ext>
            </a:extLst>
          </p:cNvPr>
          <p:cNvSpPr/>
          <p:nvPr userDrawn="1"/>
        </p:nvSpPr>
        <p:spPr>
          <a:xfrm>
            <a:off x="3452764"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E7D5C18-F020-4168-9A98-D4162006A81B}"/>
              </a:ext>
              <a:ext uri="{C183D7F6-B498-43B3-948B-1728B52AA6E4}">
                <adec:decorative xmlns:adec="http://schemas.microsoft.com/office/drawing/2017/decorative" val="1"/>
              </a:ext>
            </a:extLst>
          </p:cNvPr>
          <p:cNvSpPr/>
          <p:nvPr userDrawn="1"/>
        </p:nvSpPr>
        <p:spPr>
          <a:xfrm>
            <a:off x="6245475"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19BC3A-55C2-47AD-93E5-368070939BF6}"/>
              </a:ext>
              <a:ext uri="{C183D7F6-B498-43B3-948B-1728B52AA6E4}">
                <adec:decorative xmlns:adec="http://schemas.microsoft.com/office/drawing/2017/decorative" val="1"/>
              </a:ext>
            </a:extLst>
          </p:cNvPr>
          <p:cNvSpPr/>
          <p:nvPr userDrawn="1"/>
        </p:nvSpPr>
        <p:spPr>
          <a:xfrm>
            <a:off x="9038186" y="2043502"/>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31">
            <a:extLst>
              <a:ext uri="{FF2B5EF4-FFF2-40B4-BE49-F238E27FC236}">
                <a16:creationId xmlns:a16="http://schemas.microsoft.com/office/drawing/2014/main" id="{E249A1C0-506E-4C49-A763-DA0BF00B5AFC}"/>
              </a:ext>
            </a:extLst>
          </p:cNvPr>
          <p:cNvSpPr>
            <a:spLocks noGrp="1"/>
          </p:cNvSpPr>
          <p:nvPr>
            <p:ph type="pic" sz="quarter" idx="14"/>
          </p:nvPr>
        </p:nvSpPr>
        <p:spPr>
          <a:xfrm>
            <a:off x="3718593" y="2327275"/>
            <a:ext cx="1827818" cy="2181225"/>
          </a:xfrm>
        </p:spPr>
        <p:txBody>
          <a:bodyPr/>
          <a:lstStyle/>
          <a:p>
            <a:endParaRPr lang="en-US" dirty="0"/>
          </a:p>
        </p:txBody>
      </p:sp>
      <p:sp>
        <p:nvSpPr>
          <p:cNvPr id="34" name="Picture Placeholder 31">
            <a:extLst>
              <a:ext uri="{FF2B5EF4-FFF2-40B4-BE49-F238E27FC236}">
                <a16:creationId xmlns:a16="http://schemas.microsoft.com/office/drawing/2014/main" id="{C9B12B3E-6E6A-4B9F-BCDC-ABAB3007AE6C}"/>
              </a:ext>
            </a:extLst>
          </p:cNvPr>
          <p:cNvSpPr>
            <a:spLocks noGrp="1"/>
          </p:cNvSpPr>
          <p:nvPr>
            <p:ph type="pic" sz="quarter" idx="15"/>
          </p:nvPr>
        </p:nvSpPr>
        <p:spPr>
          <a:xfrm>
            <a:off x="6511305" y="2327275"/>
            <a:ext cx="1827818" cy="2181225"/>
          </a:xfrm>
        </p:spPr>
        <p:txBody>
          <a:bodyPr/>
          <a:lstStyle/>
          <a:p>
            <a:endParaRPr lang="en-US" dirty="0"/>
          </a:p>
        </p:txBody>
      </p:sp>
      <p:sp>
        <p:nvSpPr>
          <p:cNvPr id="35" name="Picture Placeholder 31">
            <a:extLst>
              <a:ext uri="{FF2B5EF4-FFF2-40B4-BE49-F238E27FC236}">
                <a16:creationId xmlns:a16="http://schemas.microsoft.com/office/drawing/2014/main" id="{961CEF8D-8303-439E-BDF8-3983FAE33E12}"/>
              </a:ext>
            </a:extLst>
          </p:cNvPr>
          <p:cNvSpPr>
            <a:spLocks noGrp="1"/>
          </p:cNvSpPr>
          <p:nvPr>
            <p:ph type="pic" sz="quarter" idx="16"/>
          </p:nvPr>
        </p:nvSpPr>
        <p:spPr>
          <a:xfrm>
            <a:off x="9304015" y="2327275"/>
            <a:ext cx="1827818" cy="2181225"/>
          </a:xfrm>
        </p:spPr>
        <p:txBody>
          <a:bodyPr/>
          <a:lstStyle/>
          <a:p>
            <a:endParaRPr lang="en-US" dirty="0"/>
          </a:p>
        </p:txBody>
      </p:sp>
      <p:sp>
        <p:nvSpPr>
          <p:cNvPr id="36" name="Text Placeholder 27">
            <a:extLst>
              <a:ext uri="{FF2B5EF4-FFF2-40B4-BE49-F238E27FC236}">
                <a16:creationId xmlns:a16="http://schemas.microsoft.com/office/drawing/2014/main" id="{4BDD0E13-DDEB-44F9-8676-F70405015877}"/>
              </a:ext>
            </a:extLst>
          </p:cNvPr>
          <p:cNvSpPr>
            <a:spLocks noGrp="1"/>
          </p:cNvSpPr>
          <p:nvPr>
            <p:ph type="body" sz="quarter" idx="17"/>
          </p:nvPr>
        </p:nvSpPr>
        <p:spPr>
          <a:xfrm>
            <a:off x="66005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7" name="Text Placeholder 27">
            <a:extLst>
              <a:ext uri="{FF2B5EF4-FFF2-40B4-BE49-F238E27FC236}">
                <a16:creationId xmlns:a16="http://schemas.microsoft.com/office/drawing/2014/main" id="{51948158-9C97-4517-B0D3-4085249937AC}"/>
              </a:ext>
            </a:extLst>
          </p:cNvPr>
          <p:cNvSpPr>
            <a:spLocks noGrp="1"/>
          </p:cNvSpPr>
          <p:nvPr>
            <p:ph type="body" sz="quarter" idx="18"/>
          </p:nvPr>
        </p:nvSpPr>
        <p:spPr>
          <a:xfrm>
            <a:off x="66005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8" name="Text Placeholder 27">
            <a:extLst>
              <a:ext uri="{FF2B5EF4-FFF2-40B4-BE49-F238E27FC236}">
                <a16:creationId xmlns:a16="http://schemas.microsoft.com/office/drawing/2014/main" id="{CA53CE84-6890-4263-ABB8-F39819C6A432}"/>
              </a:ext>
            </a:extLst>
          </p:cNvPr>
          <p:cNvSpPr>
            <a:spLocks noGrp="1"/>
          </p:cNvSpPr>
          <p:nvPr>
            <p:ph type="body" sz="quarter" idx="19"/>
          </p:nvPr>
        </p:nvSpPr>
        <p:spPr>
          <a:xfrm>
            <a:off x="345276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9" name="Text Placeholder 27">
            <a:extLst>
              <a:ext uri="{FF2B5EF4-FFF2-40B4-BE49-F238E27FC236}">
                <a16:creationId xmlns:a16="http://schemas.microsoft.com/office/drawing/2014/main" id="{2C891989-38F5-4F8A-AD02-DBBD0666D172}"/>
              </a:ext>
            </a:extLst>
          </p:cNvPr>
          <p:cNvSpPr>
            <a:spLocks noGrp="1"/>
          </p:cNvSpPr>
          <p:nvPr>
            <p:ph type="body" sz="quarter" idx="20"/>
          </p:nvPr>
        </p:nvSpPr>
        <p:spPr>
          <a:xfrm>
            <a:off x="345276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40" name="Text Placeholder 27">
            <a:extLst>
              <a:ext uri="{FF2B5EF4-FFF2-40B4-BE49-F238E27FC236}">
                <a16:creationId xmlns:a16="http://schemas.microsoft.com/office/drawing/2014/main" id="{470811B1-7881-44B2-88EA-0D7D0EE5CB0B}"/>
              </a:ext>
            </a:extLst>
          </p:cNvPr>
          <p:cNvSpPr>
            <a:spLocks noGrp="1"/>
          </p:cNvSpPr>
          <p:nvPr>
            <p:ph type="body" sz="quarter" idx="21"/>
          </p:nvPr>
        </p:nvSpPr>
        <p:spPr>
          <a:xfrm>
            <a:off x="624547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41" name="Text Placeholder 27">
            <a:extLst>
              <a:ext uri="{FF2B5EF4-FFF2-40B4-BE49-F238E27FC236}">
                <a16:creationId xmlns:a16="http://schemas.microsoft.com/office/drawing/2014/main" id="{42DCE357-186A-457C-951C-49B33EE59FBF}"/>
              </a:ext>
            </a:extLst>
          </p:cNvPr>
          <p:cNvSpPr>
            <a:spLocks noGrp="1"/>
          </p:cNvSpPr>
          <p:nvPr>
            <p:ph type="body" sz="quarter" idx="22"/>
          </p:nvPr>
        </p:nvSpPr>
        <p:spPr>
          <a:xfrm>
            <a:off x="624547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42" name="Text Placeholder 27">
            <a:extLst>
              <a:ext uri="{FF2B5EF4-FFF2-40B4-BE49-F238E27FC236}">
                <a16:creationId xmlns:a16="http://schemas.microsoft.com/office/drawing/2014/main" id="{125640C8-2610-4EE2-B7DB-43B69762CA69}"/>
              </a:ext>
            </a:extLst>
          </p:cNvPr>
          <p:cNvSpPr>
            <a:spLocks noGrp="1"/>
          </p:cNvSpPr>
          <p:nvPr>
            <p:ph type="body" sz="quarter" idx="23"/>
          </p:nvPr>
        </p:nvSpPr>
        <p:spPr>
          <a:xfrm>
            <a:off x="903818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43" name="Text Placeholder 27">
            <a:extLst>
              <a:ext uri="{FF2B5EF4-FFF2-40B4-BE49-F238E27FC236}">
                <a16:creationId xmlns:a16="http://schemas.microsoft.com/office/drawing/2014/main" id="{A681FDE6-437A-4435-B435-9E095137BA70}"/>
              </a:ext>
            </a:extLst>
          </p:cNvPr>
          <p:cNvSpPr>
            <a:spLocks noGrp="1"/>
          </p:cNvSpPr>
          <p:nvPr>
            <p:ph type="body" sz="quarter" idx="24"/>
          </p:nvPr>
        </p:nvSpPr>
        <p:spPr>
          <a:xfrm>
            <a:off x="903818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a:t>20XX</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800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7B721FF-D609-4D98-9D19-CF75AA8A54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a:extLst>
              <a:ext uri="{FF2B5EF4-FFF2-40B4-BE49-F238E27FC236}">
                <a16:creationId xmlns:a16="http://schemas.microsoft.com/office/drawing/2014/main" id="{073936BD-C868-433F-8E84-D6DD8E640E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lvl1pPr>
              <a:defRPr/>
            </a:lvl1pPr>
          </a:lstStyle>
          <a:p>
            <a:r>
              <a:rPr lang="en-US"/>
              <a:t>20XX</a:t>
            </a:r>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
        <p:nvSpPr>
          <p:cNvPr id="10" name="Title 9">
            <a:extLst>
              <a:ext uri="{FF2B5EF4-FFF2-40B4-BE49-F238E27FC236}">
                <a16:creationId xmlns:a16="http://schemas.microsoft.com/office/drawing/2014/main" id="{E77D232C-20AD-4774-BA15-E69DF3933A8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7B721FF-D609-4D98-9D19-CF75AA8A54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40" y="1734506"/>
            <a:ext cx="3359592" cy="4099959"/>
          </a:xfrm>
          <a:prstGeom prst="rect">
            <a:avLst/>
          </a:prstGeom>
        </p:spPr>
      </p:pic>
      <p:pic>
        <p:nvPicPr>
          <p:cNvPr id="21" name="Picture 20">
            <a:extLst>
              <a:ext uri="{FF2B5EF4-FFF2-40B4-BE49-F238E27FC236}">
                <a16:creationId xmlns:a16="http://schemas.microsoft.com/office/drawing/2014/main" id="{073936BD-C868-433F-8E84-D6DD8E640E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204" y="1734506"/>
            <a:ext cx="3359592" cy="4099959"/>
          </a:xfrm>
          <a:prstGeom prst="rect">
            <a:avLst/>
          </a:prstGeom>
        </p:spPr>
      </p:pic>
      <p:sp>
        <p:nvSpPr>
          <p:cNvPr id="3" name="Text Placeholder 2"/>
          <p:cNvSpPr>
            <a:spLocks noGrp="1"/>
          </p:cNvSpPr>
          <p:nvPr>
            <p:ph type="body" idx="1"/>
          </p:nvPr>
        </p:nvSpPr>
        <p:spPr>
          <a:xfrm>
            <a:off x="1001623" y="1855153"/>
            <a:ext cx="318294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1623" y="2702103"/>
            <a:ext cx="318294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9579" y="1855152"/>
            <a:ext cx="3192843"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9579" y="2702103"/>
            <a:ext cx="3192842"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2CB356B5-0EDC-4245-8878-C19DA25A30F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904" y="1734506"/>
            <a:ext cx="3359592" cy="4099959"/>
          </a:xfrm>
          <a:prstGeom prst="rect">
            <a:avLst/>
          </a:prstGeom>
        </p:spPr>
      </p:pic>
      <p:sp>
        <p:nvSpPr>
          <p:cNvPr id="13" name="Text Placeholder 4">
            <a:extLst>
              <a:ext uri="{FF2B5EF4-FFF2-40B4-BE49-F238E27FC236}">
                <a16:creationId xmlns:a16="http://schemas.microsoft.com/office/drawing/2014/main" id="{556C3DD2-AE94-4BA5-920E-A7EEE19296E8}"/>
              </a:ext>
            </a:extLst>
          </p:cNvPr>
          <p:cNvSpPr>
            <a:spLocks noGrp="1"/>
          </p:cNvSpPr>
          <p:nvPr>
            <p:ph type="body" sz="quarter" idx="13"/>
          </p:nvPr>
        </p:nvSpPr>
        <p:spPr>
          <a:xfrm>
            <a:off x="8035279" y="1855152"/>
            <a:ext cx="3192843"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04BCB055-753B-4006-BF3C-73FC5A3C25D9}"/>
              </a:ext>
            </a:extLst>
          </p:cNvPr>
          <p:cNvSpPr>
            <a:spLocks noGrp="1"/>
          </p:cNvSpPr>
          <p:nvPr>
            <p:ph sz="quarter" idx="14"/>
          </p:nvPr>
        </p:nvSpPr>
        <p:spPr>
          <a:xfrm>
            <a:off x="8035279" y="2702103"/>
            <a:ext cx="3192842"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lvl1pPr>
              <a:defRPr/>
            </a:lvl1pPr>
          </a:lstStyle>
          <a:p>
            <a:r>
              <a:rPr lang="en-US"/>
              <a:t>20XX</a:t>
            </a:r>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
        <p:nvSpPr>
          <p:cNvPr id="10" name="Title 9">
            <a:extLst>
              <a:ext uri="{FF2B5EF4-FFF2-40B4-BE49-F238E27FC236}">
                <a16:creationId xmlns:a16="http://schemas.microsoft.com/office/drawing/2014/main" id="{ECB0F25A-A8E7-41F3-B58E-C52AE9D6DC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6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a:t>20XX</a:t>
            </a:r>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Sample footer text</a:t>
            </a:r>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4170521828"/>
      </p:ext>
    </p:extLst>
  </p:cSld>
  <p:clrMap bg1="dk1" tx1="lt1" bg2="dk2" tx2="lt2" accent1="accent1" accent2="accent2" accent3="accent3" accent4="accent4" accent5="accent5" accent6="accent6" hlink="hlink" folHlink="folHlink"/>
  <p:sldLayoutIdLst>
    <p:sldLayoutId id="2147483682" r:id="rId1"/>
    <p:sldLayoutId id="2147483681" r:id="rId2"/>
    <p:sldLayoutId id="2147483679" r:id="rId3"/>
    <p:sldLayoutId id="2147483664" r:id="rId4"/>
    <p:sldLayoutId id="2147483660" r:id="rId5"/>
    <p:sldLayoutId id="2147483677" r:id="rId6"/>
    <p:sldLayoutId id="2147483678" r:id="rId7"/>
    <p:sldLayoutId id="2147483663" r:id="rId8"/>
    <p:sldLayoutId id="2147483676" r:id="rId9"/>
    <p:sldLayoutId id="2147483680" r:id="rId10"/>
    <p:sldLayoutId id="2147483659" r:id="rId11"/>
  </p:sldLayoutIdLst>
  <p:hf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biodataofdrvhp.blogspot.com/2013/07/dining-etiquette-from-around-world.html"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7.png"/><Relationship Id="rId7" Type="http://schemas.openxmlformats.org/officeDocument/2006/relationships/diagramColors" Target="../diagrams/colors8.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7.png"/><Relationship Id="rId7" Type="http://schemas.openxmlformats.org/officeDocument/2006/relationships/diagramColors" Target="../diagrams/colors9.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hyperlink" Target="http://www.linkedin.com/pulse/importance-dining-etiquette-nlplab-courtney-lally/" TargetMode="External"/><Relationship Id="rId2" Type="http://schemas.openxmlformats.org/officeDocument/2006/relationships/hyperlink" Target="http://Www.linkedin.com" TargetMode="External"/><Relationship Id="rId1" Type="http://schemas.openxmlformats.org/officeDocument/2006/relationships/slideLayout" Target="../slideLayouts/slideLayout2.xml"/><Relationship Id="rId5" Type="http://schemas.openxmlformats.org/officeDocument/2006/relationships/hyperlink" Target="http://www.kent.edu/career/dining-etiquette" TargetMode="External"/><Relationship Id="rId4" Type="http://schemas.openxmlformats.org/officeDocument/2006/relationships/hyperlink" Target="http://www.linkedin.com/pulse/enhance-your-dining-etiquette-professional-success-philip-sykes-1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Title 17">
            <a:extLst>
              <a:ext uri="{FF2B5EF4-FFF2-40B4-BE49-F238E27FC236}">
                <a16:creationId xmlns:a16="http://schemas.microsoft.com/office/drawing/2014/main" id="{7F1C1DC8-8566-416D-A699-06A29F45B578}"/>
              </a:ext>
            </a:extLst>
          </p:cNvPr>
          <p:cNvSpPr>
            <a:spLocks noGrp="1"/>
          </p:cNvSpPr>
          <p:nvPr>
            <p:ph type="ctrTitle"/>
          </p:nvPr>
        </p:nvSpPr>
        <p:spPr>
          <a:xfrm>
            <a:off x="1370693" y="4406537"/>
            <a:ext cx="9440034" cy="1088336"/>
          </a:xfrm>
        </p:spPr>
        <p:txBody>
          <a:bodyPr vert="horz" lIns="91440" tIns="45720" rIns="91440" bIns="45720" rtlCol="0" anchor="b">
            <a:normAutofit/>
          </a:bodyPr>
          <a:lstStyle/>
          <a:p>
            <a:r>
              <a:rPr lang="en-US" sz="4800"/>
              <a:t>Dinner Etiquette</a:t>
            </a:r>
          </a:p>
        </p:txBody>
      </p:sp>
      <p:sp useBgFill="1">
        <p:nvSpPr>
          <p:cNvPr id="19" name="Subtitle 18">
            <a:extLst>
              <a:ext uri="{FF2B5EF4-FFF2-40B4-BE49-F238E27FC236}">
                <a16:creationId xmlns:a16="http://schemas.microsoft.com/office/drawing/2014/main" id="{B032DA7C-C3AD-4A99-8801-152FB4EE9B9E}"/>
              </a:ext>
            </a:extLst>
          </p:cNvPr>
          <p:cNvSpPr>
            <a:spLocks noGrp="1"/>
          </p:cNvSpPr>
          <p:nvPr>
            <p:ph type="subTitle" idx="1"/>
          </p:nvPr>
        </p:nvSpPr>
        <p:spPr>
          <a:xfrm>
            <a:off x="1370693" y="5494872"/>
            <a:ext cx="9440034" cy="621614"/>
          </a:xfrm>
        </p:spPr>
        <p:txBody>
          <a:bodyPr vert="horz" lIns="91440" tIns="45720" rIns="91440" bIns="45720" rtlCol="0" anchor="t">
            <a:normAutofit/>
          </a:bodyPr>
          <a:lstStyle/>
          <a:p>
            <a:r>
              <a:rPr lang="en-US">
                <a:solidFill>
                  <a:srgbClr val="F3B34C"/>
                </a:solidFill>
              </a:rPr>
              <a:t>Presented by Liz Bradley, Bailey Lesniak, and Sierra Orfei</a:t>
            </a:r>
          </a:p>
        </p:txBody>
      </p:sp>
      <p:pic>
        <p:nvPicPr>
          <p:cNvPr id="34" name="Picture 33">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4" name="Picture 3" descr="A plate of food and a glass of wine&#10;&#10;Description automatically generated">
            <a:extLst>
              <a:ext uri="{FF2B5EF4-FFF2-40B4-BE49-F238E27FC236}">
                <a16:creationId xmlns:a16="http://schemas.microsoft.com/office/drawing/2014/main" id="{256E972F-BB5C-1CFE-AEBC-C0CD3CEF974E}"/>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20521" r="-1" b="5470"/>
          <a:stretch/>
        </p:blipFill>
        <p:spPr>
          <a:xfrm>
            <a:off x="-1" y="300788"/>
            <a:ext cx="12198915" cy="4220682"/>
          </a:xfrm>
          <a:prstGeom prst="rect">
            <a:avLst/>
          </a:prstGeom>
        </p:spPr>
      </p:pic>
    </p:spTree>
    <p:extLst>
      <p:ext uri="{BB962C8B-B14F-4D97-AF65-F5344CB8AC3E}">
        <p14:creationId xmlns:p14="http://schemas.microsoft.com/office/powerpoint/2010/main" val="319640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400"/>
                                        <p:tgtEl>
                                          <p:spTgt spid="1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400"/>
                                        <p:tgtEl>
                                          <p:spTgt spid="19">
                                            <p:txEl>
                                              <p:pRg st="0" end="0"/>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18"/>
                                        </p:tgtEl>
                                        <p:attrNameLst>
                                          <p:attrName>style.visibility</p:attrName>
                                        </p:attrNameLst>
                                      </p:cBhvr>
                                      <p:to>
                                        <p:strVal val="visible"/>
                                      </p:to>
                                    </p:set>
                                    <p:animEffect transition="in" filter="fade">
                                      <p:cBhvr>
                                        <p:cTn id="15" dur="4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93DF7E-1C6F-E305-3172-77715788A9C4}"/>
              </a:ext>
            </a:extLst>
          </p:cNvPr>
          <p:cNvSpPr>
            <a:spLocks noGrp="1"/>
          </p:cNvSpPr>
          <p:nvPr>
            <p:ph type="title"/>
          </p:nvPr>
        </p:nvSpPr>
        <p:spPr>
          <a:xfrm>
            <a:off x="913795" y="184176"/>
            <a:ext cx="5978072" cy="1556702"/>
          </a:xfrm>
        </p:spPr>
        <p:txBody>
          <a:bodyPr vert="horz" lIns="91440" tIns="45720" rIns="91440" bIns="45720" rtlCol="0" anchor="ctr">
            <a:normAutofit/>
          </a:bodyPr>
          <a:lstStyle/>
          <a:p>
            <a:pPr algn="ctr">
              <a:spcBef>
                <a:spcPct val="0"/>
              </a:spcBef>
            </a:pPr>
            <a:r>
              <a:rPr lang="en-US"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Table and Eating Manners</a:t>
            </a:r>
          </a:p>
        </p:txBody>
      </p:sp>
      <p:sp>
        <p:nvSpPr>
          <p:cNvPr id="7" name="Text Placeholder 6">
            <a:extLst>
              <a:ext uri="{FF2B5EF4-FFF2-40B4-BE49-F238E27FC236}">
                <a16:creationId xmlns:a16="http://schemas.microsoft.com/office/drawing/2014/main" id="{446010B0-C865-4327-BCC0-744139FA9C52}"/>
              </a:ext>
            </a:extLst>
          </p:cNvPr>
          <p:cNvSpPr>
            <a:spLocks noGrp="1"/>
          </p:cNvSpPr>
          <p:nvPr>
            <p:ph type="body" sz="quarter" idx="17"/>
          </p:nvPr>
        </p:nvSpPr>
        <p:spPr>
          <a:xfrm>
            <a:off x="913795" y="1556084"/>
            <a:ext cx="5978072" cy="4315326"/>
          </a:xfrm>
        </p:spPr>
        <p:txBody>
          <a:bodyPr vert="horz" lIns="91440" tIns="45720" rIns="91440" bIns="45720" rtlCol="0" anchor="t">
            <a:normAutofit/>
          </a:bodyPr>
          <a:lstStyle/>
          <a:p>
            <a:pPr>
              <a:lnSpc>
                <a:spcPct val="90000"/>
              </a:lnSpc>
            </a:pPr>
            <a:r>
              <a:rPr lang="en-US" sz="2400" dirty="0"/>
              <a:t>Always remember that the purpose of attending a corporate event, or business meeting, is not just to fill your stomach</a:t>
            </a:r>
          </a:p>
          <a:p>
            <a:pPr>
              <a:lnSpc>
                <a:spcPct val="90000"/>
              </a:lnSpc>
            </a:pPr>
            <a:r>
              <a:rPr lang="en-US" sz="2400" dirty="0"/>
              <a:t>The key points you need to bear in mind are:</a:t>
            </a:r>
          </a:p>
          <a:p>
            <a:pPr lvl="1">
              <a:lnSpc>
                <a:spcPct val="90000"/>
              </a:lnSpc>
            </a:pPr>
            <a:r>
              <a:rPr lang="en-US" sz="2400" dirty="0"/>
              <a:t>Your sitting posture</a:t>
            </a:r>
          </a:p>
          <a:p>
            <a:pPr lvl="1">
              <a:lnSpc>
                <a:spcPct val="90000"/>
              </a:lnSpc>
            </a:pPr>
            <a:r>
              <a:rPr lang="en-US" sz="2400" dirty="0"/>
              <a:t>Napkin and utensil etiquette</a:t>
            </a:r>
          </a:p>
          <a:p>
            <a:pPr lvl="1">
              <a:lnSpc>
                <a:spcPct val="90000"/>
              </a:lnSpc>
            </a:pPr>
            <a:r>
              <a:rPr lang="en-US" sz="2400" dirty="0"/>
              <a:t>Eating style</a:t>
            </a:r>
          </a:p>
          <a:p>
            <a:pPr lvl="1">
              <a:lnSpc>
                <a:spcPct val="90000"/>
              </a:lnSpc>
            </a:pPr>
            <a:r>
              <a:rPr lang="en-US" sz="2400" dirty="0"/>
              <a:t>Communication while eating</a:t>
            </a:r>
          </a:p>
          <a:p>
            <a:pPr lvl="1">
              <a:lnSpc>
                <a:spcPct val="90000"/>
              </a:lnSpc>
            </a:pPr>
            <a:r>
              <a:rPr lang="en-US" sz="2400" dirty="0"/>
              <a:t>Executive dining etiquette</a:t>
            </a:r>
          </a:p>
        </p:txBody>
      </p:sp>
      <p:pic>
        <p:nvPicPr>
          <p:cNvPr id="13" name="Picture 12">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18" name="Graphic 17" descr="Stomach">
            <a:extLst>
              <a:ext uri="{FF2B5EF4-FFF2-40B4-BE49-F238E27FC236}">
                <a16:creationId xmlns:a16="http://schemas.microsoft.com/office/drawing/2014/main" id="{A2A717CE-CF0A-DC33-F35C-C6F7D23716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2945" y="1197355"/>
            <a:ext cx="3995592" cy="3995592"/>
          </a:xfrm>
          <a:prstGeom prst="rect">
            <a:avLst/>
          </a:prstGeom>
        </p:spPr>
      </p:pic>
      <p:sp>
        <p:nvSpPr>
          <p:cNvPr id="8" name="Slide Number Placeholder 7">
            <a:extLst>
              <a:ext uri="{FF2B5EF4-FFF2-40B4-BE49-F238E27FC236}">
                <a16:creationId xmlns:a16="http://schemas.microsoft.com/office/drawing/2014/main" id="{0A1C47B0-05A1-EC5B-A687-56E652CBD05F}"/>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10</a:t>
            </a:fld>
            <a:endParaRPr lang="en-US"/>
          </a:p>
        </p:txBody>
      </p:sp>
    </p:spTree>
    <p:extLst>
      <p:ext uri="{BB962C8B-B14F-4D97-AF65-F5344CB8AC3E}">
        <p14:creationId xmlns:p14="http://schemas.microsoft.com/office/powerpoint/2010/main" val="159214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C54D-9FED-A5D4-BAAC-6BA85058AB4F}"/>
              </a:ext>
            </a:extLst>
          </p:cNvPr>
          <p:cNvSpPr>
            <a:spLocks noGrp="1"/>
          </p:cNvSpPr>
          <p:nvPr>
            <p:ph type="title"/>
          </p:nvPr>
        </p:nvSpPr>
        <p:spPr>
          <a:xfrm>
            <a:off x="573583" y="492126"/>
            <a:ext cx="11044833" cy="788423"/>
          </a:xfrm>
        </p:spPr>
        <p:txBody>
          <a:bodyPr/>
          <a:lstStyle/>
          <a:p>
            <a:pPr algn="ctr"/>
            <a:r>
              <a:rPr lang="en-US" dirty="0"/>
              <a:t>General Good Manners to Practice</a:t>
            </a:r>
          </a:p>
        </p:txBody>
      </p:sp>
      <p:sp>
        <p:nvSpPr>
          <p:cNvPr id="8" name="Slide Number Placeholder 7">
            <a:extLst>
              <a:ext uri="{FF2B5EF4-FFF2-40B4-BE49-F238E27FC236}">
                <a16:creationId xmlns:a16="http://schemas.microsoft.com/office/drawing/2014/main" id="{8DA1B3E1-CA2C-8B95-3278-E6E912FDA471}"/>
              </a:ext>
            </a:extLst>
          </p:cNvPr>
          <p:cNvSpPr>
            <a:spLocks noGrp="1"/>
          </p:cNvSpPr>
          <p:nvPr>
            <p:ph type="sldNum" sz="quarter" idx="12"/>
          </p:nvPr>
        </p:nvSpPr>
        <p:spPr/>
        <p:txBody>
          <a:bodyPr/>
          <a:lstStyle/>
          <a:p>
            <a:fld id="{3A98EE3D-8CD1-4C3F-BD1C-C98C9596463C}" type="slidenum">
              <a:rPr lang="en-US" smtClean="0"/>
              <a:pPr/>
              <a:t>11</a:t>
            </a:fld>
            <a:endParaRPr lang="en-US" dirty="0"/>
          </a:p>
        </p:txBody>
      </p:sp>
      <p:graphicFrame>
        <p:nvGraphicFramePr>
          <p:cNvPr id="10" name="Text Placeholder 6">
            <a:extLst>
              <a:ext uri="{FF2B5EF4-FFF2-40B4-BE49-F238E27FC236}">
                <a16:creationId xmlns:a16="http://schemas.microsoft.com/office/drawing/2014/main" id="{29E504F1-FF66-79AF-BFA4-A07B8933FBFD}"/>
              </a:ext>
            </a:extLst>
          </p:cNvPr>
          <p:cNvGraphicFramePr/>
          <p:nvPr>
            <p:extLst>
              <p:ext uri="{D42A27DB-BD31-4B8C-83A1-F6EECF244321}">
                <p14:modId xmlns:p14="http://schemas.microsoft.com/office/powerpoint/2010/main" val="733872389"/>
              </p:ext>
            </p:extLst>
          </p:nvPr>
        </p:nvGraphicFramePr>
        <p:xfrm>
          <a:off x="489702" y="1572126"/>
          <a:ext cx="11212596" cy="4219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97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D32A07D-C646-4CC0-BA93-76707E70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CF3B0-DEFC-EB27-75E7-62B25B6F3CD0}"/>
              </a:ext>
            </a:extLst>
          </p:cNvPr>
          <p:cNvSpPr>
            <a:spLocks noGrp="1"/>
          </p:cNvSpPr>
          <p:nvPr>
            <p:ph type="title"/>
          </p:nvPr>
        </p:nvSpPr>
        <p:spPr>
          <a:xfrm>
            <a:off x="7955324" y="2143850"/>
            <a:ext cx="3382832" cy="2570300"/>
          </a:xfrm>
        </p:spPr>
        <p:txBody>
          <a:bodyPr vert="horz" lIns="91440" tIns="45720" rIns="91440" bIns="45720" rtlCol="0" anchor="b">
            <a:noAutofit/>
          </a:bodyPr>
          <a:lstStyle/>
          <a:p>
            <a:pPr algn="ctr">
              <a:spcBef>
                <a:spcPct val="0"/>
              </a:spcBef>
            </a:pPr>
            <a:r>
              <a:rPr lang="en-US" sz="5400" dirty="0"/>
              <a:t>Table Specific Manners</a:t>
            </a:r>
          </a:p>
        </p:txBody>
      </p:sp>
      <p:pic>
        <p:nvPicPr>
          <p:cNvPr id="10" name="Picture 9" descr="BBQ utensils on a blue picnic table">
            <a:extLst>
              <a:ext uri="{FF2B5EF4-FFF2-40B4-BE49-F238E27FC236}">
                <a16:creationId xmlns:a16="http://schemas.microsoft.com/office/drawing/2014/main" id="{6155EC23-9F69-65FE-710E-5A814CE4C3C3}"/>
              </a:ext>
            </a:extLst>
          </p:cNvPr>
          <p:cNvPicPr>
            <a:picLocks noChangeAspect="1"/>
          </p:cNvPicPr>
          <p:nvPr/>
        </p:nvPicPr>
        <p:blipFill rotWithShape="1">
          <a:blip r:embed="rId3"/>
          <a:srcRect l="26635" r="-1" b="-1"/>
          <a:stretch/>
        </p:blipFill>
        <p:spPr>
          <a:xfrm>
            <a:off x="-1" y="10"/>
            <a:ext cx="7537704" cy="6857990"/>
          </a:xfrm>
          <a:prstGeom prst="rect">
            <a:avLst/>
          </a:prstGeom>
        </p:spPr>
      </p:pic>
      <p:sp>
        <p:nvSpPr>
          <p:cNvPr id="8" name="Slide Number Placeholder 7">
            <a:extLst>
              <a:ext uri="{FF2B5EF4-FFF2-40B4-BE49-F238E27FC236}">
                <a16:creationId xmlns:a16="http://schemas.microsoft.com/office/drawing/2014/main" id="{3F00F746-2BAB-1DE8-83CB-E93A20C563C2}"/>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12</a:t>
            </a:fld>
            <a:endParaRPr lang="en-US"/>
          </a:p>
        </p:txBody>
      </p:sp>
    </p:spTree>
    <p:extLst>
      <p:ext uri="{BB962C8B-B14F-4D97-AF65-F5344CB8AC3E}">
        <p14:creationId xmlns:p14="http://schemas.microsoft.com/office/powerpoint/2010/main" val="111861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6F55B-BC09-8C61-B677-F59D4251011C}"/>
              </a:ext>
            </a:extLst>
          </p:cNvPr>
          <p:cNvSpPr>
            <a:spLocks noGrp="1"/>
          </p:cNvSpPr>
          <p:nvPr>
            <p:ph type="title"/>
          </p:nvPr>
        </p:nvSpPr>
        <p:spPr>
          <a:xfrm>
            <a:off x="913795" y="963506"/>
            <a:ext cx="3740815" cy="4827693"/>
          </a:xfrm>
        </p:spPr>
        <p:txBody>
          <a:bodyPr vert="horz" lIns="91440" tIns="45720" rIns="91440" bIns="45720" rtlCol="0" anchor="ctr">
            <a:normAutofit/>
          </a:bodyPr>
          <a:lstStyle/>
          <a:p>
            <a:pPr algn="ctr">
              <a:spcBef>
                <a:spcPct val="0"/>
              </a:spcBef>
            </a:pPr>
            <a:r>
              <a:rPr lang="en-US" sz="5400" dirty="0"/>
              <a:t>Hosting a Dinner</a:t>
            </a:r>
          </a:p>
        </p:txBody>
      </p:sp>
      <p:cxnSp>
        <p:nvCxnSpPr>
          <p:cNvPr id="17" name="Straight Connector 16">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2FABCF47-CCBD-CCB1-3CD9-DF4632958EFC}"/>
              </a:ext>
            </a:extLst>
          </p:cNvPr>
          <p:cNvSpPr>
            <a:spLocks noGrp="1"/>
          </p:cNvSpPr>
          <p:nvPr>
            <p:ph type="body" sz="quarter" idx="17"/>
          </p:nvPr>
        </p:nvSpPr>
        <p:spPr>
          <a:xfrm>
            <a:off x="5307765" y="963507"/>
            <a:ext cx="5959791" cy="4827694"/>
          </a:xfrm>
          <a:effectLst/>
        </p:spPr>
        <p:txBody>
          <a:bodyPr vert="horz" lIns="91440" tIns="45720" rIns="91440" bIns="45720" rtlCol="0" anchor="ctr">
            <a:normAutofit/>
          </a:bodyPr>
          <a:lstStyle/>
          <a:p>
            <a:r>
              <a:rPr lang="en-US" dirty="0">
                <a:solidFill>
                  <a:schemeClr val="tx1"/>
                </a:solidFill>
              </a:rPr>
              <a:t>It all begins with the table setting</a:t>
            </a:r>
          </a:p>
          <a:p>
            <a:pPr lvl="1"/>
            <a:r>
              <a:rPr lang="en-US" dirty="0">
                <a:solidFill>
                  <a:schemeClr val="tx1"/>
                </a:solidFill>
              </a:rPr>
              <a:t>The host/hostess is “12 o’clock”</a:t>
            </a:r>
          </a:p>
          <a:p>
            <a:pPr lvl="1"/>
            <a:r>
              <a:rPr lang="en-US" dirty="0">
                <a:solidFill>
                  <a:schemeClr val="tx1"/>
                </a:solidFill>
              </a:rPr>
              <a:t>When serving your guests, begin at “12 o’clock” of each table</a:t>
            </a:r>
          </a:p>
          <a:p>
            <a:pPr lvl="1"/>
            <a:r>
              <a:rPr lang="en-US" dirty="0">
                <a:solidFill>
                  <a:schemeClr val="tx1"/>
                </a:solidFill>
              </a:rPr>
              <a:t>Food is served/passed around in a counterclockwise direction/to the left</a:t>
            </a:r>
          </a:p>
          <a:p>
            <a:pPr lvl="2"/>
            <a:r>
              <a:rPr lang="en-US" dirty="0">
                <a:solidFill>
                  <a:schemeClr val="tx1"/>
                </a:solidFill>
              </a:rPr>
              <a:t>It is important that when several dishes are being passed at the same time, they all go in the same direction</a:t>
            </a:r>
          </a:p>
          <a:p>
            <a:pPr lvl="1"/>
            <a:r>
              <a:rPr lang="en-US" dirty="0">
                <a:solidFill>
                  <a:schemeClr val="tx1"/>
                </a:solidFill>
              </a:rPr>
              <a:t>Beverages are served clockwise/to the right</a:t>
            </a:r>
          </a:p>
        </p:txBody>
      </p:sp>
      <p:sp>
        <p:nvSpPr>
          <p:cNvPr id="8" name="Slide Number Placeholder 7">
            <a:extLst>
              <a:ext uri="{FF2B5EF4-FFF2-40B4-BE49-F238E27FC236}">
                <a16:creationId xmlns:a16="http://schemas.microsoft.com/office/drawing/2014/main" id="{7F9908A5-B7B5-D403-F3B7-42CB77EF932E}"/>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13</a:t>
            </a:fld>
            <a:endParaRPr lang="en-US"/>
          </a:p>
        </p:txBody>
      </p:sp>
    </p:spTree>
    <p:extLst>
      <p:ext uri="{BB962C8B-B14F-4D97-AF65-F5344CB8AC3E}">
        <p14:creationId xmlns:p14="http://schemas.microsoft.com/office/powerpoint/2010/main" val="248206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A6F-EF57-AA5B-CE2E-F4DACD5EA683}"/>
              </a:ext>
            </a:extLst>
          </p:cNvPr>
          <p:cNvSpPr>
            <a:spLocks noGrp="1"/>
          </p:cNvSpPr>
          <p:nvPr>
            <p:ph type="title"/>
          </p:nvPr>
        </p:nvSpPr>
        <p:spPr>
          <a:xfrm>
            <a:off x="717659" y="857250"/>
            <a:ext cx="10756680" cy="932803"/>
          </a:xfrm>
        </p:spPr>
        <p:txBody>
          <a:bodyPr/>
          <a:lstStyle/>
          <a:p>
            <a:pPr algn="ctr"/>
            <a:r>
              <a:rPr lang="en-US" dirty="0"/>
              <a:t>A Sample Dinner Place Setting</a:t>
            </a:r>
          </a:p>
        </p:txBody>
      </p:sp>
      <p:sp>
        <p:nvSpPr>
          <p:cNvPr id="8" name="Slide Number Placeholder 7">
            <a:extLst>
              <a:ext uri="{FF2B5EF4-FFF2-40B4-BE49-F238E27FC236}">
                <a16:creationId xmlns:a16="http://schemas.microsoft.com/office/drawing/2014/main" id="{325172E5-A2EF-3C79-4B01-147F0C53CEBB}"/>
              </a:ext>
            </a:extLst>
          </p:cNvPr>
          <p:cNvSpPr>
            <a:spLocks noGrp="1"/>
          </p:cNvSpPr>
          <p:nvPr>
            <p:ph type="sldNum" sz="quarter" idx="12"/>
          </p:nvPr>
        </p:nvSpPr>
        <p:spPr/>
        <p:txBody>
          <a:bodyPr/>
          <a:lstStyle/>
          <a:p>
            <a:fld id="{3A98EE3D-8CD1-4C3F-BD1C-C98C9596463C}" type="slidenum">
              <a:rPr lang="en-US" smtClean="0"/>
              <a:pPr/>
              <a:t>14</a:t>
            </a:fld>
            <a:endParaRPr lang="en-US" dirty="0"/>
          </a:p>
        </p:txBody>
      </p:sp>
      <p:graphicFrame>
        <p:nvGraphicFramePr>
          <p:cNvPr id="10" name="Text Placeholder 6">
            <a:extLst>
              <a:ext uri="{FF2B5EF4-FFF2-40B4-BE49-F238E27FC236}">
                <a16:creationId xmlns:a16="http://schemas.microsoft.com/office/drawing/2014/main" id="{8683EF32-9538-B188-1DE7-27D17541396F}"/>
              </a:ext>
            </a:extLst>
          </p:cNvPr>
          <p:cNvGraphicFramePr/>
          <p:nvPr>
            <p:extLst>
              <p:ext uri="{D42A27DB-BD31-4B8C-83A1-F6EECF244321}">
                <p14:modId xmlns:p14="http://schemas.microsoft.com/office/powerpoint/2010/main" val="1583832754"/>
              </p:ext>
            </p:extLst>
          </p:nvPr>
        </p:nvGraphicFramePr>
        <p:xfrm>
          <a:off x="265112" y="2432843"/>
          <a:ext cx="11661775" cy="199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27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994AC-5EBA-B309-43C2-CD9427E7AA9D}"/>
              </a:ext>
            </a:extLst>
          </p:cNvPr>
          <p:cNvSpPr>
            <a:spLocks noGrp="1"/>
          </p:cNvSpPr>
          <p:nvPr>
            <p:ph type="title"/>
          </p:nvPr>
        </p:nvSpPr>
        <p:spPr>
          <a:xfrm>
            <a:off x="913795" y="165600"/>
            <a:ext cx="10353762" cy="1257300"/>
          </a:xfrm>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A Sample Dinner Place Setting</a:t>
            </a:r>
            <a:endParaRPr lang="en-US"/>
          </a:p>
        </p:txBody>
      </p:sp>
      <p:pic>
        <p:nvPicPr>
          <p:cNvPr id="6" name="Content Placeholder 5" descr="A table setting with a plate and silverware&#10;&#10;Description automatically generated">
            <a:extLst>
              <a:ext uri="{FF2B5EF4-FFF2-40B4-BE49-F238E27FC236}">
                <a16:creationId xmlns:a16="http://schemas.microsoft.com/office/drawing/2014/main" id="{CC5F6CB3-0F67-7C63-B894-E654CA679B6E}"/>
              </a:ext>
            </a:extLst>
          </p:cNvPr>
          <p:cNvPicPr>
            <a:picLocks noGrp="1" noChangeAspect="1"/>
          </p:cNvPicPr>
          <p:nvPr>
            <p:ph idx="1"/>
          </p:nvPr>
        </p:nvPicPr>
        <p:blipFill>
          <a:blip r:embed="rId2"/>
          <a:stretch>
            <a:fillRect/>
          </a:stretch>
        </p:blipFill>
        <p:spPr>
          <a:xfrm>
            <a:off x="1573492" y="1606478"/>
            <a:ext cx="9040426" cy="4758266"/>
          </a:xfrm>
        </p:spPr>
      </p:pic>
      <p:sp>
        <p:nvSpPr>
          <p:cNvPr id="5" name="Slide Number Placeholder 4">
            <a:extLst>
              <a:ext uri="{FF2B5EF4-FFF2-40B4-BE49-F238E27FC236}">
                <a16:creationId xmlns:a16="http://schemas.microsoft.com/office/drawing/2014/main" id="{0BA36B51-C917-2700-A328-55D83CE0E47C}"/>
              </a:ext>
            </a:extLst>
          </p:cNvPr>
          <p:cNvSpPr>
            <a:spLocks noGrp="1"/>
          </p:cNvSpPr>
          <p:nvPr>
            <p:ph type="sldNum" sz="quarter" idx="12"/>
          </p:nvPr>
        </p:nvSpPr>
        <p:spPr/>
        <p:txBody>
          <a:bodyPr/>
          <a:lstStyle/>
          <a:p>
            <a:fld id="{3A98EE3D-8CD1-4C3F-BD1C-C98C9596463C}" type="slidenum">
              <a:rPr lang="en-US" smtClean="0"/>
              <a:t>15</a:t>
            </a:fld>
            <a:endParaRPr lang="en-US"/>
          </a:p>
        </p:txBody>
      </p:sp>
    </p:spTree>
    <p:extLst>
      <p:ext uri="{BB962C8B-B14F-4D97-AF65-F5344CB8AC3E}">
        <p14:creationId xmlns:p14="http://schemas.microsoft.com/office/powerpoint/2010/main" val="284271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5EE-F757-0C59-DC0F-1EAEC5202694}"/>
              </a:ext>
            </a:extLst>
          </p:cNvPr>
          <p:cNvSpPr>
            <a:spLocks noGrp="1"/>
          </p:cNvSpPr>
          <p:nvPr>
            <p:ph type="title"/>
          </p:nvPr>
        </p:nvSpPr>
        <p:spPr>
          <a:xfrm>
            <a:off x="913795" y="328474"/>
            <a:ext cx="10353762" cy="1257300"/>
          </a:xfrm>
        </p:spPr>
        <p:txBody>
          <a:bodyPr vert="horz" lIns="91440" tIns="45720" rIns="91440" bIns="45720" rtlCol="0" anchor="ctr">
            <a:normAutofit/>
          </a:bodyPr>
          <a:lstStyle/>
          <a:p>
            <a:pPr algn="ctr">
              <a:spcBef>
                <a:spcPct val="0"/>
              </a:spcBef>
            </a:pPr>
            <a:r>
              <a:rPr lang="en-US" dirty="0"/>
              <a:t>Table Manners</a:t>
            </a:r>
            <a:r>
              <a:rPr lang="en-US"/>
              <a:t>:</a:t>
            </a:r>
            <a:r>
              <a:rPr lang="en-US" dirty="0"/>
              <a:t> Dos</a:t>
            </a:r>
            <a:r>
              <a:rPr lang="en-US"/>
              <a:t> </a:t>
            </a:r>
            <a:endParaRPr lang="en-US" dirty="0"/>
          </a:p>
        </p:txBody>
      </p:sp>
      <p:sp>
        <p:nvSpPr>
          <p:cNvPr id="8" name="Slide Number Placeholder 7">
            <a:extLst>
              <a:ext uri="{FF2B5EF4-FFF2-40B4-BE49-F238E27FC236}">
                <a16:creationId xmlns:a16="http://schemas.microsoft.com/office/drawing/2014/main" id="{F7AA594E-75C3-7D64-1DA9-6EFED1427671}"/>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16</a:t>
            </a:fld>
            <a:endParaRPr lang="en-US"/>
          </a:p>
        </p:txBody>
      </p:sp>
      <p:graphicFrame>
        <p:nvGraphicFramePr>
          <p:cNvPr id="21" name="Text Placeholder 6">
            <a:extLst>
              <a:ext uri="{FF2B5EF4-FFF2-40B4-BE49-F238E27FC236}">
                <a16:creationId xmlns:a16="http://schemas.microsoft.com/office/drawing/2014/main" id="{0D2B4254-470E-B717-53B6-D4A2A6D853C1}"/>
              </a:ext>
            </a:extLst>
          </p:cNvPr>
          <p:cNvGraphicFramePr/>
          <p:nvPr>
            <p:extLst>
              <p:ext uri="{D42A27DB-BD31-4B8C-83A1-F6EECF244321}">
                <p14:modId xmlns:p14="http://schemas.microsoft.com/office/powerpoint/2010/main" val="4134425022"/>
              </p:ext>
            </p:extLst>
          </p:nvPr>
        </p:nvGraphicFramePr>
        <p:xfrm>
          <a:off x="929196" y="1713946"/>
          <a:ext cx="10338879" cy="486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885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B487-0932-31E7-58A8-3AC8F8125039}"/>
              </a:ext>
            </a:extLst>
          </p:cNvPr>
          <p:cNvSpPr>
            <a:spLocks noGrp="1"/>
          </p:cNvSpPr>
          <p:nvPr>
            <p:ph type="title"/>
          </p:nvPr>
        </p:nvSpPr>
        <p:spPr>
          <a:xfrm>
            <a:off x="913708" y="152400"/>
            <a:ext cx="10353762" cy="1257300"/>
          </a:xfrm>
        </p:spPr>
        <p:txBody>
          <a:bodyPr vert="horz" lIns="91440" tIns="45720" rIns="91440" bIns="45720" rtlCol="0" anchor="ctr">
            <a:normAutofit/>
          </a:bodyPr>
          <a:lstStyle/>
          <a:p>
            <a:pPr algn="ctr">
              <a:spcBef>
                <a:spcPct val="0"/>
              </a:spcBef>
            </a:pPr>
            <a:r>
              <a:rPr lang="en-US" dirty="0"/>
              <a:t>Table Manners</a:t>
            </a:r>
            <a:r>
              <a:rPr lang="en-US"/>
              <a:t>:</a:t>
            </a:r>
            <a:r>
              <a:rPr lang="en-US" dirty="0"/>
              <a:t> Don’ts</a:t>
            </a:r>
            <a:r>
              <a:rPr lang="en-US"/>
              <a:t> </a:t>
            </a:r>
            <a:endParaRPr lang="en-US" dirty="0"/>
          </a:p>
        </p:txBody>
      </p:sp>
      <p:sp>
        <p:nvSpPr>
          <p:cNvPr id="8" name="Slide Number Placeholder 7">
            <a:extLst>
              <a:ext uri="{FF2B5EF4-FFF2-40B4-BE49-F238E27FC236}">
                <a16:creationId xmlns:a16="http://schemas.microsoft.com/office/drawing/2014/main" id="{AF75C9C1-2F9D-B7E3-0CED-B8AA82A3C515}"/>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17</a:t>
            </a:fld>
            <a:endParaRPr lang="en-US"/>
          </a:p>
        </p:txBody>
      </p:sp>
      <p:graphicFrame>
        <p:nvGraphicFramePr>
          <p:cNvPr id="10" name="Text Placeholder 6">
            <a:extLst>
              <a:ext uri="{FF2B5EF4-FFF2-40B4-BE49-F238E27FC236}">
                <a16:creationId xmlns:a16="http://schemas.microsoft.com/office/drawing/2014/main" id="{E2DEEAB6-D71F-C709-AFB1-1255B0A899EA}"/>
              </a:ext>
            </a:extLst>
          </p:cNvPr>
          <p:cNvGraphicFramePr/>
          <p:nvPr>
            <p:extLst>
              <p:ext uri="{D42A27DB-BD31-4B8C-83A1-F6EECF244321}">
                <p14:modId xmlns:p14="http://schemas.microsoft.com/office/powerpoint/2010/main" val="624452839"/>
              </p:ext>
            </p:extLst>
          </p:nvPr>
        </p:nvGraphicFramePr>
        <p:xfrm>
          <a:off x="628001" y="1303020"/>
          <a:ext cx="10925175" cy="4617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847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BE0FF-4C49-99C7-8405-8E38225CE78F}"/>
              </a:ext>
            </a:extLst>
          </p:cNvPr>
          <p:cNvSpPr>
            <a:spLocks noGrp="1"/>
          </p:cNvSpPr>
          <p:nvPr>
            <p:ph type="title"/>
          </p:nvPr>
        </p:nvSpPr>
        <p:spPr>
          <a:xfrm>
            <a:off x="290291" y="1368783"/>
            <a:ext cx="4068632" cy="3301429"/>
          </a:xfrm>
        </p:spPr>
        <p:txBody>
          <a:bodyPr vert="horz" lIns="91440" tIns="45720" rIns="91440" bIns="45720" rtlCol="0" anchor="b">
            <a:normAutofit/>
          </a:bodyPr>
          <a:lstStyle/>
          <a:p>
            <a:pPr algn="ctr">
              <a:spcBef>
                <a:spcPct val="0"/>
              </a:spcBef>
            </a:pPr>
            <a:r>
              <a:rPr lang="en-US" sz="5400"/>
              <a:t>The Art of Table Conversation</a:t>
            </a:r>
          </a:p>
        </p:txBody>
      </p:sp>
      <p:sp>
        <p:nvSpPr>
          <p:cNvPr id="24" name="Rectangle 23">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itting At The Table With Speech Bubbles Stock Illustration - Download  Image Now - Discussion, Teenager, Computer Graphic - iStock">
            <a:extLst>
              <a:ext uri="{FF2B5EF4-FFF2-40B4-BE49-F238E27FC236}">
                <a16:creationId xmlns:a16="http://schemas.microsoft.com/office/drawing/2014/main" id="{EFBE462F-003E-BE7B-B36D-81A53C89BFCB}"/>
              </a:ext>
            </a:extLst>
          </p:cNvPr>
          <p:cNvPicPr>
            <a:picLocks noChangeAspect="1"/>
          </p:cNvPicPr>
          <p:nvPr/>
        </p:nvPicPr>
        <p:blipFill>
          <a:blip r:embed="rId3"/>
          <a:stretch>
            <a:fillRect/>
          </a:stretch>
        </p:blipFill>
        <p:spPr>
          <a:xfrm>
            <a:off x="5324315" y="655544"/>
            <a:ext cx="6197668" cy="5546912"/>
          </a:xfrm>
          <a:prstGeom prst="rect">
            <a:avLst/>
          </a:prstGeom>
        </p:spPr>
      </p:pic>
      <p:sp>
        <p:nvSpPr>
          <p:cNvPr id="8" name="Slide Number Placeholder 7">
            <a:extLst>
              <a:ext uri="{FF2B5EF4-FFF2-40B4-BE49-F238E27FC236}">
                <a16:creationId xmlns:a16="http://schemas.microsoft.com/office/drawing/2014/main" id="{5570BE01-09EA-5981-03EE-B232DA324FED}"/>
              </a:ext>
            </a:extLst>
          </p:cNvPr>
          <p:cNvSpPr>
            <a:spLocks noGrp="1"/>
          </p:cNvSpPr>
          <p:nvPr>
            <p:ph type="sldNum" sz="quarter" idx="12"/>
          </p:nvPr>
        </p:nvSpPr>
        <p:spPr>
          <a:xfrm>
            <a:off x="10514011" y="6310313"/>
            <a:ext cx="753545" cy="365125"/>
          </a:xfrm>
        </p:spPr>
        <p:txBody>
          <a:bodyPr vert="horz" lIns="91440" tIns="45720" rIns="91440" bIns="45720" rtlCol="0" anchor="ctr">
            <a:normAutofit/>
          </a:bodyPr>
          <a:lstStyle/>
          <a:p>
            <a:pPr>
              <a:spcAft>
                <a:spcPts val="600"/>
              </a:spcAft>
            </a:pPr>
            <a:fld id="{3A98EE3D-8CD1-4C3F-BD1C-C98C9596463C}" type="slidenum">
              <a:rPr lang="en-US">
                <a:solidFill>
                  <a:schemeClr val="bg1">
                    <a:lumMod val="85000"/>
                    <a:lumOff val="15000"/>
                  </a:schemeClr>
                </a:solidFill>
              </a:rPr>
              <a:pPr>
                <a:spcAft>
                  <a:spcPts val="600"/>
                </a:spcAft>
              </a:pPr>
              <a:t>18</a:t>
            </a:fld>
            <a:endParaRPr lang="en-US">
              <a:solidFill>
                <a:schemeClr val="bg1">
                  <a:lumMod val="85000"/>
                  <a:lumOff val="15000"/>
                </a:schemeClr>
              </a:solidFill>
            </a:endParaRPr>
          </a:p>
        </p:txBody>
      </p:sp>
    </p:spTree>
    <p:extLst>
      <p:ext uri="{BB962C8B-B14F-4D97-AF65-F5344CB8AC3E}">
        <p14:creationId xmlns:p14="http://schemas.microsoft.com/office/powerpoint/2010/main" val="279354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034A7-5089-042B-2C88-969C3AE06F6F}"/>
              </a:ext>
            </a:extLst>
          </p:cNvPr>
          <p:cNvSpPr>
            <a:spLocks noGrp="1"/>
          </p:cNvSpPr>
          <p:nvPr>
            <p:ph type="title"/>
          </p:nvPr>
        </p:nvSpPr>
        <p:spPr>
          <a:xfrm>
            <a:off x="695916" y="1078264"/>
            <a:ext cx="3422930" cy="4701473"/>
          </a:xfrm>
        </p:spPr>
        <p:txBody>
          <a:bodyPr vert="horz" lIns="91440" tIns="45720" rIns="91440" bIns="45720" rtlCol="0" anchor="ctr">
            <a:normAutofit/>
          </a:bodyPr>
          <a:lstStyle/>
          <a:p>
            <a:pPr algn="r">
              <a:spcBef>
                <a:spcPct val="0"/>
              </a:spcBef>
            </a:pPr>
            <a:r>
              <a:rPr lang="en-US" sz="4100">
                <a:solidFill>
                  <a:srgbClr val="FFFFFF"/>
                </a:solidFill>
              </a:rPr>
              <a:t>The Basis of Good Conversation </a:t>
            </a:r>
          </a:p>
        </p:txBody>
      </p:sp>
      <p:sp>
        <p:nvSpPr>
          <p:cNvPr id="7" name="Text Placeholder 6">
            <a:extLst>
              <a:ext uri="{FF2B5EF4-FFF2-40B4-BE49-F238E27FC236}">
                <a16:creationId xmlns:a16="http://schemas.microsoft.com/office/drawing/2014/main" id="{754F7370-9B0B-B51A-9A2B-443EAA1797DD}"/>
              </a:ext>
            </a:extLst>
          </p:cNvPr>
          <p:cNvSpPr>
            <a:spLocks noGrp="1"/>
          </p:cNvSpPr>
          <p:nvPr>
            <p:ph type="body" sz="quarter" idx="17"/>
          </p:nvPr>
        </p:nvSpPr>
        <p:spPr>
          <a:xfrm>
            <a:off x="5114167" y="1078263"/>
            <a:ext cx="6117578" cy="4701474"/>
          </a:xfrm>
          <a:effectLst/>
        </p:spPr>
        <p:txBody>
          <a:bodyPr vert="horz" lIns="91440" tIns="45720" rIns="91440" bIns="45720" rtlCol="0" anchor="ctr">
            <a:noAutofit/>
          </a:bodyPr>
          <a:lstStyle/>
          <a:p>
            <a:pPr indent="-305435"/>
            <a:r>
              <a:rPr lang="en-US" sz="2100" dirty="0">
                <a:ln>
                  <a:solidFill>
                    <a:prstClr val="white">
                      <a:lumMod val="75000"/>
                      <a:lumOff val="25000"/>
                      <a:alpha val="10000"/>
                    </a:prstClr>
                  </a:solidFill>
                </a:ln>
                <a:effectLst>
                  <a:outerShdw blurRad="9525" dist="25400" dir="14640000" algn="tl" rotWithShape="0">
                    <a:prstClr val="white">
                      <a:alpha val="30000"/>
                    </a:prstClr>
                  </a:outerShdw>
                </a:effectLst>
              </a:rPr>
              <a:t>Courtesy</a:t>
            </a:r>
          </a:p>
          <a:p>
            <a:pPr marL="719455" lvl="1" indent="-269875"/>
            <a:r>
              <a:rPr lang="en-US" sz="2100" dirty="0">
                <a:ln>
                  <a:solidFill>
                    <a:prstClr val="white">
                      <a:lumMod val="75000"/>
                      <a:lumOff val="25000"/>
                      <a:alpha val="10000"/>
                    </a:prstClr>
                  </a:solidFill>
                </a:ln>
                <a:effectLst>
                  <a:outerShdw blurRad="9525" dist="25400" dir="14640000" algn="tl" rotWithShape="0">
                    <a:prstClr val="white">
                      <a:alpha val="30000"/>
                    </a:prstClr>
                  </a:outerShdw>
                </a:effectLst>
              </a:rPr>
              <a:t>Be considerate of the feelings of others </a:t>
            </a:r>
          </a:p>
          <a:p>
            <a:pPr marL="719455" lvl="1" indent="-269875"/>
            <a:r>
              <a:rPr lang="en-US" sz="2100" dirty="0">
                <a:ln>
                  <a:solidFill>
                    <a:prstClr val="white">
                      <a:lumMod val="75000"/>
                      <a:lumOff val="25000"/>
                      <a:alpha val="10000"/>
                    </a:prstClr>
                  </a:solidFill>
                </a:ln>
                <a:effectLst>
                  <a:outerShdw blurRad="9525" dist="25400" dir="14640000" algn="tl" rotWithShape="0">
                    <a:prstClr val="white">
                      <a:alpha val="30000"/>
                    </a:prstClr>
                  </a:outerShdw>
                </a:effectLst>
              </a:rPr>
              <a:t>Do your part to "keep the conversation rolling"</a:t>
            </a:r>
          </a:p>
          <a:p>
            <a:pPr marL="719455" lvl="1" indent="-269875"/>
            <a:r>
              <a:rPr lang="en-US" sz="2100" dirty="0">
                <a:ln>
                  <a:solidFill>
                    <a:prstClr val="white">
                      <a:lumMod val="75000"/>
                      <a:lumOff val="25000"/>
                      <a:alpha val="10000"/>
                    </a:prstClr>
                  </a:solidFill>
                </a:ln>
                <a:effectLst>
                  <a:outerShdw blurRad="9525" dist="25400" dir="14640000" algn="tl" rotWithShape="0">
                    <a:prstClr val="white">
                      <a:alpha val="30000"/>
                    </a:prstClr>
                  </a:outerShdw>
                </a:effectLst>
              </a:rPr>
              <a:t>Speak in soft, pleasant, well-modulated tone </a:t>
            </a:r>
          </a:p>
          <a:p>
            <a:pPr indent="-305435"/>
            <a:r>
              <a:rPr lang="en-US" sz="2100" dirty="0">
                <a:ln>
                  <a:solidFill>
                    <a:prstClr val="white">
                      <a:lumMod val="75000"/>
                      <a:lumOff val="25000"/>
                      <a:alpha val="10000"/>
                    </a:prstClr>
                  </a:solidFill>
                </a:ln>
                <a:effectLst>
                  <a:outerShdw blurRad="9525" dist="25400" dir="14640000" algn="tl" rotWithShape="0">
                    <a:prstClr val="white">
                      <a:alpha val="30000"/>
                    </a:prstClr>
                  </a:outerShdw>
                </a:effectLst>
              </a:rPr>
              <a:t>Good manners in conversation</a:t>
            </a:r>
          </a:p>
          <a:p>
            <a:pPr marL="719455" lvl="1" indent="-269875"/>
            <a:r>
              <a:rPr lang="en-US" sz="2100" dirty="0">
                <a:ln>
                  <a:solidFill>
                    <a:prstClr val="white">
                      <a:lumMod val="75000"/>
                      <a:lumOff val="25000"/>
                      <a:alpha val="10000"/>
                    </a:prstClr>
                  </a:solidFill>
                </a:ln>
                <a:effectLst>
                  <a:outerShdw blurRad="9525" dist="25400" dir="14640000" algn="tl" rotWithShape="0">
                    <a:prstClr val="white">
                      <a:alpha val="30000"/>
                    </a:prstClr>
                  </a:outerShdw>
                </a:effectLst>
              </a:rPr>
              <a:t>Do not interrupt the person speaking </a:t>
            </a:r>
          </a:p>
          <a:p>
            <a:pPr marL="719455" lvl="1" indent="-269875"/>
            <a:r>
              <a:rPr lang="en-US" sz="2100" dirty="0"/>
              <a:t>Maintain eye contact</a:t>
            </a:r>
            <a:endParaRPr lang="en-US" sz="2100"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719455" lvl="1" indent="-269875"/>
            <a:r>
              <a:rPr lang="en-US" sz="2100" dirty="0">
                <a:ln>
                  <a:solidFill>
                    <a:prstClr val="white">
                      <a:lumMod val="75000"/>
                      <a:lumOff val="25000"/>
                      <a:alpha val="10000"/>
                    </a:prstClr>
                  </a:solidFill>
                </a:ln>
                <a:effectLst>
                  <a:outerShdw blurRad="9525" dist="25400" dir="14640000" algn="tl" rotWithShape="0">
                    <a:prstClr val="white">
                      <a:alpha val="30000"/>
                    </a:prstClr>
                  </a:outerShdw>
                </a:effectLst>
              </a:rPr>
              <a:t>Do not monopolize the conversation</a:t>
            </a:r>
          </a:p>
          <a:p>
            <a:pPr indent="-305435"/>
            <a:r>
              <a:rPr lang="en-US" sz="2100" dirty="0"/>
              <a:t>Having a sincere interest in the conversation</a:t>
            </a:r>
            <a:endParaRPr lang="en-US" sz="2100"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719455" lvl="1" indent="-269875"/>
            <a:r>
              <a:rPr lang="en-US" sz="2100" dirty="0"/>
              <a:t>Give compliments</a:t>
            </a:r>
            <a:endParaRPr lang="en-US" sz="2100"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719455" lvl="1" indent="-269875"/>
            <a:r>
              <a:rPr lang="en-US" sz="2100" dirty="0"/>
              <a:t>Listen attentively </a:t>
            </a:r>
            <a:endParaRPr lang="en-US" sz="2100" dirty="0">
              <a:ln>
                <a:solidFill>
                  <a:prstClr val="white">
                    <a:lumMod val="75000"/>
                    <a:lumOff val="25000"/>
                    <a:alpha val="10000"/>
                  </a:prstClr>
                </a:solidFill>
              </a:ln>
              <a:effectLst>
                <a:outerShdw blurRad="9525" dist="25400" dir="14640000" algn="tl" rotWithShape="0">
                  <a:prstClr val="white">
                    <a:alpha val="30000"/>
                  </a:prstClr>
                </a:outerShdw>
              </a:effectLst>
            </a:endParaRPr>
          </a:p>
          <a:p>
            <a:pPr marL="719455" lvl="1" indent="-269875"/>
            <a:r>
              <a:rPr lang="en-US" sz="2100" dirty="0"/>
              <a:t>Remember names</a:t>
            </a:r>
            <a:endParaRPr lang="en-US" sz="2100" dirty="0">
              <a:ln>
                <a:solidFill>
                  <a:prstClr val="white">
                    <a:lumMod val="75000"/>
                    <a:lumOff val="25000"/>
                    <a:alpha val="10000"/>
                  </a:prstClr>
                </a:solidFill>
              </a:ln>
              <a:effectLst>
                <a:outerShdw blurRad="9525" dist="25400" dir="14640000" algn="tl" rotWithShape="0">
                  <a:prstClr val="white">
                    <a:alpha val="30000"/>
                  </a:prstClr>
                </a:outerShdw>
              </a:effectLst>
            </a:endParaRPr>
          </a:p>
        </p:txBody>
      </p:sp>
      <p:sp>
        <p:nvSpPr>
          <p:cNvPr id="8" name="Slide Number Placeholder 7">
            <a:extLst>
              <a:ext uri="{FF2B5EF4-FFF2-40B4-BE49-F238E27FC236}">
                <a16:creationId xmlns:a16="http://schemas.microsoft.com/office/drawing/2014/main" id="{A7B7A660-BEEB-FBF3-F34E-15C1DECFA106}"/>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19</a:t>
            </a:fld>
            <a:endParaRPr lang="en-US"/>
          </a:p>
        </p:txBody>
      </p:sp>
    </p:spTree>
    <p:extLst>
      <p:ext uri="{BB962C8B-B14F-4D97-AF65-F5344CB8AC3E}">
        <p14:creationId xmlns:p14="http://schemas.microsoft.com/office/powerpoint/2010/main" val="187027632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E702B083-54F7-41CA-9C6D-B87D35683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itle 69">
            <a:extLst>
              <a:ext uri="{FF2B5EF4-FFF2-40B4-BE49-F238E27FC236}">
                <a16:creationId xmlns:a16="http://schemas.microsoft.com/office/drawing/2014/main" id="{AD0FAE4B-37EE-4B93-881F-3DB9A2B03F5C}"/>
              </a:ext>
            </a:extLst>
          </p:cNvPr>
          <p:cNvSpPr>
            <a:spLocks noGrp="1"/>
          </p:cNvSpPr>
          <p:nvPr>
            <p:ph type="title"/>
          </p:nvPr>
        </p:nvSpPr>
        <p:spPr>
          <a:xfrm>
            <a:off x="931414" y="522618"/>
            <a:ext cx="2799465" cy="5273675"/>
          </a:xfrm>
        </p:spPr>
        <p:txBody>
          <a:bodyPr vert="horz" lIns="91440" tIns="45720" rIns="91440" bIns="45720" rtlCol="0" anchor="ctr">
            <a:normAutofit/>
          </a:bodyPr>
          <a:lstStyle/>
          <a:p>
            <a:pPr algn="ctr">
              <a:spcBef>
                <a:spcPct val="0"/>
              </a:spcBef>
            </a:pPr>
            <a:r>
              <a:rPr lang="en-US" sz="6000" dirty="0"/>
              <a:t>Agenda</a:t>
            </a:r>
          </a:p>
        </p:txBody>
      </p:sp>
      <p:sp useBgFill="1">
        <p:nvSpPr>
          <p:cNvPr id="78" name="Freeform: Shape 77">
            <a:extLst>
              <a:ext uri="{FF2B5EF4-FFF2-40B4-BE49-F238E27FC236}">
                <a16:creationId xmlns:a16="http://schemas.microsoft.com/office/drawing/2014/main" id="{92AA17E1-8D32-49FA-8C33-D57631B4E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83806" y="-2"/>
            <a:ext cx="8108194" cy="6858002"/>
          </a:xfrm>
          <a:custGeom>
            <a:avLst/>
            <a:gdLst>
              <a:gd name="connsiteX0" fmla="*/ 4629960 w 8108194"/>
              <a:gd name="connsiteY0" fmla="*/ 0 h 6858002"/>
              <a:gd name="connsiteX1" fmla="*/ 0 w 8108194"/>
              <a:gd name="connsiteY1" fmla="*/ 0 h 6858002"/>
              <a:gd name="connsiteX2" fmla="*/ 0 w 8108194"/>
              <a:gd name="connsiteY2" fmla="*/ 6858002 h 6858002"/>
              <a:gd name="connsiteX3" fmla="*/ 1406984 w 8108194"/>
              <a:gd name="connsiteY3" fmla="*/ 6858002 h 6858002"/>
              <a:gd name="connsiteX4" fmla="*/ 4629960 w 8108194"/>
              <a:gd name="connsiteY4" fmla="*/ 6858002 h 6858002"/>
              <a:gd name="connsiteX5" fmla="*/ 7761129 w 8108194"/>
              <a:gd name="connsiteY5" fmla="*/ 6858002 h 6858002"/>
              <a:gd name="connsiteX6" fmla="*/ 7795626 w 8108194"/>
              <a:gd name="connsiteY6" fmla="*/ 6702327 h 6858002"/>
              <a:gd name="connsiteX7" fmla="*/ 7828504 w 8108194"/>
              <a:gd name="connsiteY7" fmla="*/ 6547336 h 6858002"/>
              <a:gd name="connsiteX8" fmla="*/ 7860686 w 8108194"/>
              <a:gd name="connsiteY8" fmla="*/ 6391660 h 6858002"/>
              <a:gd name="connsiteX9" fmla="*/ 7888239 w 8108194"/>
              <a:gd name="connsiteY9" fmla="*/ 6235297 h 6858002"/>
              <a:gd name="connsiteX10" fmla="*/ 7916023 w 8108194"/>
              <a:gd name="connsiteY10" fmla="*/ 6079621 h 6858002"/>
              <a:gd name="connsiteX11" fmla="*/ 7941955 w 8108194"/>
              <a:gd name="connsiteY11" fmla="*/ 5923258 h 6858002"/>
              <a:gd name="connsiteX12" fmla="*/ 7964181 w 8108194"/>
              <a:gd name="connsiteY12" fmla="*/ 5768953 h 6858002"/>
              <a:gd name="connsiteX13" fmla="*/ 7985250 w 8108194"/>
              <a:gd name="connsiteY13" fmla="*/ 5612591 h 6858002"/>
              <a:gd name="connsiteX14" fmla="*/ 8004468 w 8108194"/>
              <a:gd name="connsiteY14" fmla="*/ 5456914 h 6858002"/>
              <a:gd name="connsiteX15" fmla="*/ 8021137 w 8108194"/>
              <a:gd name="connsiteY15" fmla="*/ 5303981 h 6858002"/>
              <a:gd name="connsiteX16" fmla="*/ 8037808 w 8108194"/>
              <a:gd name="connsiteY16" fmla="*/ 5148990 h 6858002"/>
              <a:gd name="connsiteX17" fmla="*/ 8051700 w 8108194"/>
              <a:gd name="connsiteY17" fmla="*/ 4996057 h 6858002"/>
              <a:gd name="connsiteX18" fmla="*/ 8062581 w 8108194"/>
              <a:gd name="connsiteY18" fmla="*/ 4843123 h 6858002"/>
              <a:gd name="connsiteX19" fmla="*/ 8073927 w 8108194"/>
              <a:gd name="connsiteY19" fmla="*/ 4690876 h 6858002"/>
              <a:gd name="connsiteX20" fmla="*/ 8083419 w 8108194"/>
              <a:gd name="connsiteY20" fmla="*/ 4540000 h 6858002"/>
              <a:gd name="connsiteX21" fmla="*/ 8090134 w 8108194"/>
              <a:gd name="connsiteY21" fmla="*/ 4390495 h 6858002"/>
              <a:gd name="connsiteX22" fmla="*/ 8095922 w 8108194"/>
              <a:gd name="connsiteY22" fmla="*/ 4240991 h 6858002"/>
              <a:gd name="connsiteX23" fmla="*/ 8101479 w 8108194"/>
              <a:gd name="connsiteY23" fmla="*/ 4092858 h 6858002"/>
              <a:gd name="connsiteX24" fmla="*/ 8104026 w 8108194"/>
              <a:gd name="connsiteY24" fmla="*/ 3946783 h 6858002"/>
              <a:gd name="connsiteX25" fmla="*/ 8106804 w 8108194"/>
              <a:gd name="connsiteY25" fmla="*/ 3800707 h 6858002"/>
              <a:gd name="connsiteX26" fmla="*/ 8108194 w 8108194"/>
              <a:gd name="connsiteY26" fmla="*/ 3656689 h 6858002"/>
              <a:gd name="connsiteX27" fmla="*/ 8106804 w 8108194"/>
              <a:gd name="connsiteY27" fmla="*/ 3514043 h 6858002"/>
              <a:gd name="connsiteX28" fmla="*/ 8106804 w 8108194"/>
              <a:gd name="connsiteY28" fmla="*/ 3372768 h 6858002"/>
              <a:gd name="connsiteX29" fmla="*/ 8104026 w 8108194"/>
              <a:gd name="connsiteY29" fmla="*/ 3232865 h 6858002"/>
              <a:gd name="connsiteX30" fmla="*/ 8099859 w 8108194"/>
              <a:gd name="connsiteY30" fmla="*/ 3095705 h 6858002"/>
              <a:gd name="connsiteX31" fmla="*/ 8095922 w 8108194"/>
              <a:gd name="connsiteY31" fmla="*/ 2959917 h 6858002"/>
              <a:gd name="connsiteX32" fmla="*/ 8091523 w 8108194"/>
              <a:gd name="connsiteY32" fmla="*/ 2826871 h 6858002"/>
              <a:gd name="connsiteX33" fmla="*/ 8084809 w 8108194"/>
              <a:gd name="connsiteY33" fmla="*/ 2694512 h 6858002"/>
              <a:gd name="connsiteX34" fmla="*/ 8077631 w 8108194"/>
              <a:gd name="connsiteY34" fmla="*/ 2564211 h 6858002"/>
              <a:gd name="connsiteX35" fmla="*/ 8071149 w 8108194"/>
              <a:gd name="connsiteY35" fmla="*/ 2436652 h 6858002"/>
              <a:gd name="connsiteX36" fmla="*/ 8052857 w 8108194"/>
              <a:gd name="connsiteY36" fmla="*/ 2187706 h 6858002"/>
              <a:gd name="connsiteX37" fmla="*/ 8033409 w 8108194"/>
              <a:gd name="connsiteY37" fmla="*/ 1949048 h 6858002"/>
              <a:gd name="connsiteX38" fmla="*/ 8013034 w 8108194"/>
              <a:gd name="connsiteY38" fmla="*/ 1719991 h 6858002"/>
              <a:gd name="connsiteX39" fmla="*/ 7990575 w 8108194"/>
              <a:gd name="connsiteY39" fmla="*/ 1503278 h 6858002"/>
              <a:gd name="connsiteX40" fmla="*/ 7967191 w 8108194"/>
              <a:gd name="connsiteY40" fmla="*/ 1296166 h 6858002"/>
              <a:gd name="connsiteX41" fmla="*/ 7941955 w 8108194"/>
              <a:gd name="connsiteY41" fmla="*/ 1104142 h 6858002"/>
              <a:gd name="connsiteX42" fmla="*/ 7917180 w 8108194"/>
              <a:gd name="connsiteY42" fmla="*/ 923777 h 6858002"/>
              <a:gd name="connsiteX43" fmla="*/ 7892407 w 8108194"/>
              <a:gd name="connsiteY43" fmla="*/ 757813 h 6858002"/>
              <a:gd name="connsiteX44" fmla="*/ 7869022 w 8108194"/>
              <a:gd name="connsiteY44" fmla="*/ 605566 h 6858002"/>
              <a:gd name="connsiteX45" fmla="*/ 7846795 w 8108194"/>
              <a:gd name="connsiteY45" fmla="*/ 470463 h 6858002"/>
              <a:gd name="connsiteX46" fmla="*/ 7825725 w 8108194"/>
              <a:gd name="connsiteY46" fmla="*/ 348391 h 6858002"/>
              <a:gd name="connsiteX47" fmla="*/ 7808129 w 8108194"/>
              <a:gd name="connsiteY47" fmla="*/ 245521 h 6858002"/>
              <a:gd name="connsiteX48" fmla="*/ 7791459 w 8108194"/>
              <a:gd name="connsiteY48" fmla="*/ 159110 h 6858002"/>
              <a:gd name="connsiteX49" fmla="*/ 7767610 w 8108194"/>
              <a:gd name="connsiteY49" fmla="*/ 40466 h 6858002"/>
              <a:gd name="connsiteX50" fmla="*/ 7759507 w 8108194"/>
              <a:gd name="connsiteY50" fmla="*/ 4 h 6858002"/>
              <a:gd name="connsiteX51" fmla="*/ 7768809 w 8108194"/>
              <a:gd name="connsiteY51" fmla="*/ 4 h 6858002"/>
              <a:gd name="connsiteX52" fmla="*/ 7768809 w 8108194"/>
              <a:gd name="connsiteY52" fmla="*/ 3 h 6858002"/>
              <a:gd name="connsiteX53" fmla="*/ 4629960 w 8108194"/>
              <a:gd name="connsiteY53"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08194" h="6858002">
                <a:moveTo>
                  <a:pt x="4629960" y="0"/>
                </a:moveTo>
                <a:lnTo>
                  <a:pt x="0" y="0"/>
                </a:lnTo>
                <a:lnTo>
                  <a:pt x="0" y="6858002"/>
                </a:lnTo>
                <a:lnTo>
                  <a:pt x="1406984" y="6858002"/>
                </a:lnTo>
                <a:lnTo>
                  <a:pt x="4629960" y="6858002"/>
                </a:lnTo>
                <a:lnTo>
                  <a:pt x="7761129" y="6858002"/>
                </a:lnTo>
                <a:lnTo>
                  <a:pt x="7795626" y="6702327"/>
                </a:lnTo>
                <a:lnTo>
                  <a:pt x="7828504" y="6547336"/>
                </a:lnTo>
                <a:lnTo>
                  <a:pt x="7860686" y="6391660"/>
                </a:lnTo>
                <a:lnTo>
                  <a:pt x="7888239" y="6235297"/>
                </a:lnTo>
                <a:lnTo>
                  <a:pt x="7916023" y="6079621"/>
                </a:lnTo>
                <a:lnTo>
                  <a:pt x="7941955" y="5923258"/>
                </a:lnTo>
                <a:lnTo>
                  <a:pt x="7964181" y="5768953"/>
                </a:lnTo>
                <a:lnTo>
                  <a:pt x="7985250" y="5612591"/>
                </a:lnTo>
                <a:lnTo>
                  <a:pt x="8004468" y="5456914"/>
                </a:lnTo>
                <a:lnTo>
                  <a:pt x="8021137" y="5303981"/>
                </a:lnTo>
                <a:lnTo>
                  <a:pt x="8037808" y="5148990"/>
                </a:lnTo>
                <a:lnTo>
                  <a:pt x="8051700" y="4996057"/>
                </a:lnTo>
                <a:lnTo>
                  <a:pt x="8062581" y="4843123"/>
                </a:lnTo>
                <a:lnTo>
                  <a:pt x="8073927" y="4690876"/>
                </a:lnTo>
                <a:lnTo>
                  <a:pt x="8083419" y="4540000"/>
                </a:lnTo>
                <a:lnTo>
                  <a:pt x="8090134" y="4390495"/>
                </a:lnTo>
                <a:lnTo>
                  <a:pt x="8095922" y="4240991"/>
                </a:lnTo>
                <a:lnTo>
                  <a:pt x="8101479" y="4092858"/>
                </a:lnTo>
                <a:lnTo>
                  <a:pt x="8104026" y="3946783"/>
                </a:lnTo>
                <a:lnTo>
                  <a:pt x="8106804" y="3800707"/>
                </a:lnTo>
                <a:lnTo>
                  <a:pt x="8108194" y="3656689"/>
                </a:lnTo>
                <a:lnTo>
                  <a:pt x="8106804" y="3514043"/>
                </a:lnTo>
                <a:lnTo>
                  <a:pt x="8106804" y="3372768"/>
                </a:lnTo>
                <a:lnTo>
                  <a:pt x="8104026" y="3232865"/>
                </a:lnTo>
                <a:lnTo>
                  <a:pt x="8099859" y="3095705"/>
                </a:lnTo>
                <a:lnTo>
                  <a:pt x="8095922" y="2959917"/>
                </a:lnTo>
                <a:lnTo>
                  <a:pt x="8091523" y="2826871"/>
                </a:lnTo>
                <a:lnTo>
                  <a:pt x="8084809" y="2694512"/>
                </a:lnTo>
                <a:lnTo>
                  <a:pt x="8077631" y="2564211"/>
                </a:lnTo>
                <a:lnTo>
                  <a:pt x="8071149" y="2436652"/>
                </a:lnTo>
                <a:lnTo>
                  <a:pt x="8052857" y="2187706"/>
                </a:lnTo>
                <a:lnTo>
                  <a:pt x="8033409" y="1949048"/>
                </a:lnTo>
                <a:lnTo>
                  <a:pt x="8013034" y="1719991"/>
                </a:lnTo>
                <a:lnTo>
                  <a:pt x="7990575" y="1503278"/>
                </a:lnTo>
                <a:lnTo>
                  <a:pt x="7967191" y="1296166"/>
                </a:lnTo>
                <a:lnTo>
                  <a:pt x="7941955" y="1104142"/>
                </a:lnTo>
                <a:lnTo>
                  <a:pt x="7917180" y="923777"/>
                </a:lnTo>
                <a:lnTo>
                  <a:pt x="7892407" y="757813"/>
                </a:lnTo>
                <a:lnTo>
                  <a:pt x="7869022" y="605566"/>
                </a:lnTo>
                <a:lnTo>
                  <a:pt x="7846795" y="470463"/>
                </a:lnTo>
                <a:lnTo>
                  <a:pt x="7825725" y="348391"/>
                </a:lnTo>
                <a:lnTo>
                  <a:pt x="7808129" y="245521"/>
                </a:lnTo>
                <a:lnTo>
                  <a:pt x="7791459" y="159110"/>
                </a:lnTo>
                <a:lnTo>
                  <a:pt x="7767610" y="40466"/>
                </a:lnTo>
                <a:lnTo>
                  <a:pt x="7759507" y="4"/>
                </a:lnTo>
                <a:lnTo>
                  <a:pt x="7768809" y="4"/>
                </a:lnTo>
                <a:lnTo>
                  <a:pt x="7768809" y="3"/>
                </a:lnTo>
                <a:lnTo>
                  <a:pt x="4629960" y="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Slide Number Placeholder 5">
            <a:extLst>
              <a:ext uri="{FF2B5EF4-FFF2-40B4-BE49-F238E27FC236}">
                <a16:creationId xmlns:a16="http://schemas.microsoft.com/office/drawing/2014/main" id="{3B346791-1682-49BA-8758-84E6A10FB23F}"/>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a:t>
            </a:fld>
            <a:endParaRPr lang="en-US"/>
          </a:p>
        </p:txBody>
      </p:sp>
      <p:graphicFrame>
        <p:nvGraphicFramePr>
          <p:cNvPr id="72" name="Text Placeholder 26">
            <a:extLst>
              <a:ext uri="{FF2B5EF4-FFF2-40B4-BE49-F238E27FC236}">
                <a16:creationId xmlns:a16="http://schemas.microsoft.com/office/drawing/2014/main" id="{9F7E2EC8-1EC0-2FF2-ED9F-D6924DF19A0C}"/>
              </a:ext>
            </a:extLst>
          </p:cNvPr>
          <p:cNvGraphicFramePr/>
          <p:nvPr>
            <p:extLst>
              <p:ext uri="{D42A27DB-BD31-4B8C-83A1-F6EECF244321}">
                <p14:modId xmlns:p14="http://schemas.microsoft.com/office/powerpoint/2010/main" val="1762126645"/>
              </p:ext>
            </p:extLst>
          </p:nvPr>
        </p:nvGraphicFramePr>
        <p:xfrm>
          <a:off x="4924927" y="709683"/>
          <a:ext cx="6623606" cy="5291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8899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635B01-6EA0-46D3-092B-A95C1CE83908}"/>
              </a:ext>
            </a:extLst>
          </p:cNvPr>
          <p:cNvSpPr>
            <a:spLocks noGrp="1"/>
          </p:cNvSpPr>
          <p:nvPr>
            <p:ph type="title"/>
          </p:nvPr>
        </p:nvSpPr>
        <p:spPr>
          <a:xfrm>
            <a:off x="834013" y="1115568"/>
            <a:ext cx="3487616" cy="4626864"/>
          </a:xfrm>
        </p:spPr>
        <p:txBody>
          <a:bodyPr vert="horz" lIns="91440" tIns="45720" rIns="91440" bIns="45720" rtlCol="0" anchor="ctr">
            <a:normAutofit/>
          </a:bodyPr>
          <a:lstStyle/>
          <a:p>
            <a:pPr>
              <a:spcBef>
                <a:spcPct val="0"/>
              </a:spcBef>
            </a:pPr>
            <a:r>
              <a:rPr lang="en-US" dirty="0"/>
              <a:t>Making Introductions</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cxnSp>
        <p:nvCxnSpPr>
          <p:cNvPr id="16" name="Straight Connector 15">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B206FCC-6DA8-0E9D-FEBD-F912875570F1}"/>
              </a:ext>
            </a:extLst>
          </p:cNvPr>
          <p:cNvSpPr>
            <a:spLocks noGrp="1"/>
          </p:cNvSpPr>
          <p:nvPr>
            <p:ph type="body" sz="quarter" idx="17"/>
          </p:nvPr>
        </p:nvSpPr>
        <p:spPr>
          <a:xfrm>
            <a:off x="5105398" y="1115568"/>
            <a:ext cx="6245352" cy="4626864"/>
          </a:xfrm>
        </p:spPr>
        <p:txBody>
          <a:bodyPr vert="horz" lIns="91440" tIns="45720" rIns="91440" bIns="45720" rtlCol="0" anchor="ctr">
            <a:normAutofit/>
          </a:bodyPr>
          <a:lstStyle/>
          <a:p>
            <a:pPr marL="285750" indent="-285750">
              <a:buFont typeface="Wingdings 2" charset="2"/>
              <a:buChar char="•"/>
            </a:pPr>
            <a:r>
              <a:rPr lang="en-US" sz="2800" b="1" dirty="0"/>
              <a:t>Eat and Greet</a:t>
            </a:r>
            <a:r>
              <a:rPr lang="en-US" sz="2800" dirty="0"/>
              <a:t>​!</a:t>
            </a:r>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42950" lvl="1" indent="-285750">
              <a:buFont typeface="Wingdings 2" charset="2"/>
              <a:buChar char="•"/>
            </a:pPr>
            <a:r>
              <a:rPr lang="en-US" sz="2400" dirty="0"/>
              <a:t>Begin with greeting everyone at the table ​</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42950" lvl="1" indent="-285750">
              <a:buFont typeface="Wingdings 2" charset="2"/>
              <a:buChar char="•"/>
            </a:pP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rPr>
              <a:t>Introduce guests or new friends to others </a:t>
            </a:r>
          </a:p>
          <a:p>
            <a:pPr marL="742950" lvl="1" indent="-285750">
              <a:buFont typeface="Wingdings 2" charset="2"/>
              <a:buChar char="•"/>
            </a:pPr>
            <a:r>
              <a:rPr lang="en-US" sz="2400" dirty="0"/>
              <a:t>Each individual should say their name and where they are from or a snippet about themself </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42950" lvl="1" indent="-285750">
              <a:buFont typeface="Wingdings 2" charset="2"/>
              <a:buChar char="•"/>
            </a:pP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rPr>
              <a:t>Always try to extend a hand for a handshake when being introduced to someone </a:t>
            </a:r>
          </a:p>
        </p:txBody>
      </p:sp>
      <p:sp>
        <p:nvSpPr>
          <p:cNvPr id="8" name="Slide Number Placeholder 7">
            <a:extLst>
              <a:ext uri="{FF2B5EF4-FFF2-40B4-BE49-F238E27FC236}">
                <a16:creationId xmlns:a16="http://schemas.microsoft.com/office/drawing/2014/main" id="{D96FFDF0-24FB-4804-7488-24BF7696ACB8}"/>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20</a:t>
            </a:fld>
            <a:endParaRPr lang="en-US"/>
          </a:p>
        </p:txBody>
      </p:sp>
    </p:spTree>
    <p:extLst>
      <p:ext uri="{BB962C8B-B14F-4D97-AF65-F5344CB8AC3E}">
        <p14:creationId xmlns:p14="http://schemas.microsoft.com/office/powerpoint/2010/main" val="369117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AFC5545-81AF-8F5B-8DE4-320843FDC187}"/>
              </a:ext>
            </a:extLst>
          </p:cNvPr>
          <p:cNvSpPr txBox="1"/>
          <p:nvPr/>
        </p:nvSpPr>
        <p:spPr>
          <a:xfrm>
            <a:off x="924443" y="1023257"/>
            <a:ext cx="3732902" cy="4570457"/>
          </a:xfrm>
          <a:prstGeom prst="rect">
            <a:avLst/>
          </a:prstGeom>
          <a:effec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ct val="0"/>
              </a:spcBef>
              <a:spcAft>
                <a:spcPts val="600"/>
              </a:spcAft>
            </a:pPr>
            <a:r>
              <a:rPr lang="en-US" sz="4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Conversation Starters</a:t>
            </a:r>
          </a:p>
        </p:txBody>
      </p:sp>
      <p:cxnSp>
        <p:nvCxnSpPr>
          <p:cNvPr id="30" name="Straight Connector 29">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C694BDB-E8B8-3E01-EFCB-3C7E89627C84}"/>
              </a:ext>
            </a:extLst>
          </p:cNvPr>
          <p:cNvSpPr txBox="1"/>
          <p:nvPr/>
        </p:nvSpPr>
        <p:spPr>
          <a:xfrm>
            <a:off x="5240270" y="1330515"/>
            <a:ext cx="6025645" cy="4570457"/>
          </a:xfrm>
          <a:prstGeom prst="rect">
            <a:avLst/>
          </a:prstGeom>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spcBef>
                <a:spcPct val="20000"/>
              </a:spcBef>
              <a:spcAft>
                <a:spcPts val="600"/>
              </a:spcAft>
              <a:buClr>
                <a:schemeClr val="tx2"/>
              </a:buClr>
              <a:buSzPct val="70000"/>
            </a:pPr>
            <a:endParaRPr lang="en-US" sz="2400" b="1">
              <a:ln>
                <a:solidFill>
                  <a:prstClr val="white">
                    <a:lumMod val="75000"/>
                    <a:lumOff val="25000"/>
                    <a:alpha val="10000"/>
                  </a:prstClr>
                </a:solidFill>
              </a:ln>
              <a:solidFill>
                <a:schemeClr val="tx2"/>
              </a:solidFill>
              <a:effectLst>
                <a:outerShdw blurRad="9525" dist="25400" dir="14640000" algn="tl" rotWithShape="0">
                  <a:prstClr val="white">
                    <a:alpha val="30000"/>
                  </a:prstClr>
                </a:outerShdw>
              </a:effectLst>
            </a:endParaRPr>
          </a:p>
          <a:p>
            <a:pPr marL="628650" lvl="2" indent="-285750" defTabSz="457200">
              <a:spcBef>
                <a:spcPct val="20000"/>
              </a:spcBef>
              <a:spcAft>
                <a:spcPts val="600"/>
              </a:spcAft>
              <a:buClr>
                <a:schemeClr val="tx2"/>
              </a:buClr>
              <a:buSzPct val="70000"/>
              <a:buFont typeface="Wingdings 2" charset="2"/>
              <a:buChar char="•"/>
            </a:pPr>
            <a:r>
              <a:rPr lang="en-US" sz="2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Compliments are nice as are open ended questions </a:t>
            </a:r>
            <a:endParaRPr lang="en-US" sz="2400">
              <a:ln>
                <a:solidFill>
                  <a:prstClr val="white">
                    <a:lumMod val="75000"/>
                    <a:lumOff val="25000"/>
                    <a:alpha val="10000"/>
                  </a:prstClr>
                </a:solidFill>
              </a:ln>
              <a:solidFill>
                <a:schemeClr val="tx2"/>
              </a:solidFill>
              <a:effectLst>
                <a:outerShdw blurRad="9525" dist="25400" dir="14640000" algn="tl" rotWithShape="0">
                  <a:prstClr val="white">
                    <a:alpha val="30000"/>
                  </a:prstClr>
                </a:outerShdw>
              </a:effectLst>
            </a:endParaRPr>
          </a:p>
          <a:p>
            <a:pPr marL="628650" lvl="2" indent="-285750" defTabSz="457200">
              <a:spcBef>
                <a:spcPct val="20000"/>
              </a:spcBef>
              <a:spcAft>
                <a:spcPts val="600"/>
              </a:spcAft>
              <a:buClr>
                <a:schemeClr val="tx2"/>
              </a:buClr>
              <a:buSzPct val="70000"/>
              <a:buFont typeface="Wingdings 2" charset="2"/>
              <a:buChar char="•"/>
            </a:pPr>
            <a:r>
              <a:rPr lang="en-US" sz="2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What's new in your world? " or " How did you spend your day? "</a:t>
            </a:r>
            <a:endParaRPr lang="en-US" sz="2400">
              <a:ln>
                <a:solidFill>
                  <a:prstClr val="white">
                    <a:lumMod val="75000"/>
                    <a:lumOff val="25000"/>
                    <a:alpha val="10000"/>
                  </a:prstClr>
                </a:solidFill>
              </a:ln>
              <a:solidFill>
                <a:schemeClr val="tx2"/>
              </a:solidFill>
              <a:effectLst>
                <a:outerShdw blurRad="9525" dist="25400" dir="14640000" algn="tl" rotWithShape="0">
                  <a:prstClr val="white">
                    <a:alpha val="30000"/>
                  </a:prstClr>
                </a:outerShdw>
              </a:effectLst>
            </a:endParaRPr>
          </a:p>
          <a:p>
            <a:pPr marL="628650" lvl="2" indent="-285750" defTabSz="457200">
              <a:spcBef>
                <a:spcPct val="20000"/>
              </a:spcBef>
              <a:spcAft>
                <a:spcPts val="600"/>
              </a:spcAft>
              <a:buClr>
                <a:schemeClr val="tx2"/>
              </a:buClr>
              <a:buSzPct val="70000"/>
              <a:buFont typeface="Wingdings 2" charset="2"/>
              <a:buChar char="•"/>
            </a:pPr>
            <a:r>
              <a:rPr lang="en-US" sz="2400">
                <a:ln>
                  <a:solidFill>
                    <a:prstClr val="white">
                      <a:lumMod val="75000"/>
                      <a:lumOff val="25000"/>
                      <a:alpha val="10000"/>
                    </a:prstClr>
                  </a:solidFill>
                </a:ln>
                <a:solidFill>
                  <a:schemeClr val="tx2"/>
                </a:solidFill>
                <a:effectLst>
                  <a:outerShdw blurRad="9525" dist="25400" dir="14640000" algn="tl" rotWithShape="0">
                    <a:prstClr val="white">
                      <a:alpha val="30000"/>
                    </a:prstClr>
                  </a:outerShdw>
                </a:effectLst>
              </a:rPr>
              <a:t>Safe and Neutral Topics</a:t>
            </a:r>
          </a:p>
          <a:p>
            <a:pPr marL="1085850" lvl="3" indent="-285750" defTabSz="457200">
              <a:spcBef>
                <a:spcPct val="20000"/>
              </a:spcBef>
              <a:spcAft>
                <a:spcPts val="600"/>
              </a:spcAft>
              <a:buClr>
                <a:schemeClr val="tx2"/>
              </a:buClr>
              <a:buSzPct val="70000"/>
              <a:buFont typeface="Wingdings 2" charset="2"/>
              <a:buChar char="•"/>
            </a:pPr>
            <a:r>
              <a:rPr lang="en-US" sz="2400">
                <a:ln>
                  <a:solidFill>
                    <a:prstClr val="white">
                      <a:lumMod val="75000"/>
                      <a:lumOff val="25000"/>
                      <a:alpha val="10000"/>
                    </a:prstClr>
                  </a:solidFill>
                </a:ln>
                <a:solidFill>
                  <a:schemeClr val="tx2"/>
                </a:solidFill>
                <a:effectLst>
                  <a:outerShdw blurRad="9525" dist="25400" dir="14640000" algn="tl" rotWithShape="0">
                    <a:prstClr val="white">
                      <a:alpha val="30000"/>
                    </a:prstClr>
                  </a:outerShdw>
                </a:effectLst>
              </a:rPr>
              <a:t>Travel and Vacations</a:t>
            </a:r>
          </a:p>
          <a:p>
            <a:pPr marL="1085850" lvl="3" indent="-285750" defTabSz="457200">
              <a:spcBef>
                <a:spcPct val="20000"/>
              </a:spcBef>
              <a:spcAft>
                <a:spcPts val="600"/>
              </a:spcAft>
              <a:buClr>
                <a:schemeClr val="tx2"/>
              </a:buClr>
              <a:buSzPct val="70000"/>
              <a:buFont typeface="Wingdings 2" charset="2"/>
              <a:buChar char="•"/>
            </a:pPr>
            <a:r>
              <a:rPr lang="en-US" sz="2400">
                <a:ln>
                  <a:solidFill>
                    <a:prstClr val="white">
                      <a:lumMod val="75000"/>
                      <a:lumOff val="25000"/>
                      <a:alpha val="10000"/>
                    </a:prstClr>
                  </a:solidFill>
                </a:ln>
                <a:solidFill>
                  <a:schemeClr val="tx2"/>
                </a:solidFill>
                <a:effectLst>
                  <a:outerShdw blurRad="9525" dist="25400" dir="14640000" algn="tl" rotWithShape="0">
                    <a:prstClr val="white">
                      <a:alpha val="30000"/>
                    </a:prstClr>
                  </a:outerShdw>
                </a:effectLst>
              </a:rPr>
              <a:t>Hobbies and Interests </a:t>
            </a:r>
          </a:p>
          <a:p>
            <a:pPr marL="1085850" lvl="3" indent="-285750" defTabSz="457200">
              <a:spcBef>
                <a:spcPct val="20000"/>
              </a:spcBef>
              <a:spcAft>
                <a:spcPts val="600"/>
              </a:spcAft>
              <a:buClr>
                <a:schemeClr val="tx2"/>
              </a:buClr>
              <a:buSzPct val="70000"/>
              <a:buFont typeface="Wingdings 2" charset="2"/>
              <a:buChar char="•"/>
            </a:pPr>
            <a:r>
              <a:rPr lang="en-US" sz="2400">
                <a:ln>
                  <a:solidFill>
                    <a:prstClr val="white">
                      <a:lumMod val="75000"/>
                      <a:lumOff val="25000"/>
                      <a:alpha val="10000"/>
                    </a:prstClr>
                  </a:solidFill>
                </a:ln>
                <a:solidFill>
                  <a:schemeClr val="tx2"/>
                </a:solidFill>
                <a:effectLst>
                  <a:outerShdw blurRad="9525" dist="25400" dir="14640000" algn="tl" rotWithShape="0">
                    <a:prstClr val="white">
                      <a:alpha val="30000"/>
                    </a:prstClr>
                  </a:outerShdw>
                </a:effectLst>
              </a:rPr>
              <a:t>Current Events </a:t>
            </a:r>
          </a:p>
          <a:p>
            <a:pPr marL="1085850" lvl="3" indent="-285750" defTabSz="457200">
              <a:spcBef>
                <a:spcPct val="20000"/>
              </a:spcBef>
              <a:spcAft>
                <a:spcPts val="600"/>
              </a:spcAft>
              <a:buClr>
                <a:schemeClr val="tx2"/>
              </a:buClr>
              <a:buSzPct val="70000"/>
              <a:buFont typeface="Wingdings 2" charset="2"/>
              <a:buChar char="•"/>
            </a:pPr>
            <a:r>
              <a:rPr lang="en-US" sz="2400">
                <a:ln>
                  <a:solidFill>
                    <a:prstClr val="white">
                      <a:lumMod val="75000"/>
                      <a:lumOff val="25000"/>
                      <a:alpha val="10000"/>
                    </a:prstClr>
                  </a:solidFill>
                </a:ln>
                <a:solidFill>
                  <a:schemeClr val="tx2"/>
                </a:solidFill>
                <a:effectLst>
                  <a:outerShdw blurRad="9525" dist="25400" dir="14640000" algn="tl" rotWithShape="0">
                    <a:prstClr val="white">
                      <a:alpha val="30000"/>
                    </a:prstClr>
                  </a:outerShdw>
                </a:effectLst>
              </a:rPr>
              <a:t>Food and Drink</a:t>
            </a:r>
          </a:p>
          <a:p>
            <a:pPr marL="342900" lvl="2" defTabSz="457200">
              <a:spcBef>
                <a:spcPct val="20000"/>
              </a:spcBef>
              <a:spcAft>
                <a:spcPts val="600"/>
              </a:spcAft>
              <a:buClr>
                <a:schemeClr val="tx2"/>
              </a:buClr>
              <a:buSzPct val="70000"/>
            </a:pPr>
            <a:endParaRPr lang="en-US" sz="2400">
              <a:ln>
                <a:solidFill>
                  <a:prstClr val="white">
                    <a:lumMod val="75000"/>
                    <a:lumOff val="25000"/>
                    <a:alpha val="10000"/>
                  </a:prstClr>
                </a:solidFill>
              </a:ln>
              <a:solidFill>
                <a:schemeClr val="tx2"/>
              </a:solidFill>
              <a:effectLst>
                <a:outerShdw blurRad="9525" dist="25400" dir="14640000" algn="tl" rotWithShape="0">
                  <a:prstClr val="white">
                    <a:alpha val="30000"/>
                  </a:prstClr>
                </a:outerShdw>
              </a:effectLst>
            </a:endParaRPr>
          </a:p>
          <a:p>
            <a:pPr lvl="2" defTabSz="457200">
              <a:spcBef>
                <a:spcPct val="20000"/>
              </a:spcBef>
              <a:spcAft>
                <a:spcPts val="600"/>
              </a:spcAft>
              <a:buClr>
                <a:schemeClr val="tx2"/>
              </a:buClr>
              <a:buSzPct val="70000"/>
              <a:buFont typeface="Wingdings 2" charset="2"/>
            </a:pPr>
            <a:endParaRPr lang="en-US">
              <a:ln>
                <a:solidFill>
                  <a:prstClr val="white">
                    <a:lumMod val="75000"/>
                    <a:lumOff val="25000"/>
                    <a:alpha val="10000"/>
                  </a:prstClr>
                </a:solidFill>
              </a:ln>
              <a:solidFill>
                <a:schemeClr val="tx2"/>
              </a:solidFill>
              <a:effectLst>
                <a:outerShdw blurRad="9525" dist="25400" dir="14640000" algn="tl" rotWithShape="0">
                  <a:prstClr val="white">
                    <a:alpha val="30000"/>
                  </a:prstClr>
                </a:outerShdw>
              </a:effectLst>
            </a:endParaRPr>
          </a:p>
        </p:txBody>
      </p:sp>
      <p:sp>
        <p:nvSpPr>
          <p:cNvPr id="8" name="Slide Number Placeholder 7">
            <a:extLst>
              <a:ext uri="{FF2B5EF4-FFF2-40B4-BE49-F238E27FC236}">
                <a16:creationId xmlns:a16="http://schemas.microsoft.com/office/drawing/2014/main" id="{00EEF8A4-48AD-4AFB-E821-7CA49BCA9BD1}"/>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21</a:t>
            </a:fld>
            <a:endParaRPr lang="en-US"/>
          </a:p>
        </p:txBody>
      </p:sp>
    </p:spTree>
    <p:extLst>
      <p:ext uri="{BB962C8B-B14F-4D97-AF65-F5344CB8AC3E}">
        <p14:creationId xmlns:p14="http://schemas.microsoft.com/office/powerpoint/2010/main" val="357731285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113FA8-6E40-CAA0-8A95-AB666B724E14}"/>
              </a:ext>
            </a:extLst>
          </p:cNvPr>
          <p:cNvSpPr txBox="1"/>
          <p:nvPr/>
        </p:nvSpPr>
        <p:spPr>
          <a:xfrm>
            <a:off x="633743" y="609599"/>
            <a:ext cx="3413156" cy="527367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defTabSz="457200">
              <a:spcBef>
                <a:spcPct val="0"/>
              </a:spcBef>
              <a:spcAft>
                <a:spcPts val="600"/>
              </a:spcAft>
            </a:pPr>
            <a:r>
              <a:rPr lang="en-US" sz="4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Tips on Joining a Conversation</a:t>
            </a:r>
          </a:p>
        </p:txBody>
      </p:sp>
      <p:pic>
        <p:nvPicPr>
          <p:cNvPr id="18" name="Picture 17">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8" name="Slide Number Placeholder 7">
            <a:extLst>
              <a:ext uri="{FF2B5EF4-FFF2-40B4-BE49-F238E27FC236}">
                <a16:creationId xmlns:a16="http://schemas.microsoft.com/office/drawing/2014/main" id="{7E966501-5ED8-6F35-4A6A-EDE95F7AE4A9}"/>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22</a:t>
            </a:fld>
            <a:endParaRPr lang="en-US"/>
          </a:p>
        </p:txBody>
      </p:sp>
      <p:graphicFrame>
        <p:nvGraphicFramePr>
          <p:cNvPr id="14" name="TextBox 11">
            <a:extLst>
              <a:ext uri="{FF2B5EF4-FFF2-40B4-BE49-F238E27FC236}">
                <a16:creationId xmlns:a16="http://schemas.microsoft.com/office/drawing/2014/main" id="{45EC416B-11E5-C9DF-7F7D-2C04501A5267}"/>
              </a:ext>
            </a:extLst>
          </p:cNvPr>
          <p:cNvGraphicFramePr/>
          <p:nvPr>
            <p:extLst>
              <p:ext uri="{D42A27DB-BD31-4B8C-83A1-F6EECF244321}">
                <p14:modId xmlns:p14="http://schemas.microsoft.com/office/powerpoint/2010/main" val="966673305"/>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4161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2BC8-0E89-D376-5754-E5394041D0FD}"/>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Leaving a Conversation</a:t>
            </a:r>
            <a:endParaRPr lang="en-US"/>
          </a:p>
        </p:txBody>
      </p:sp>
      <p:sp>
        <p:nvSpPr>
          <p:cNvPr id="3" name="Content Placeholder 2">
            <a:extLst>
              <a:ext uri="{FF2B5EF4-FFF2-40B4-BE49-F238E27FC236}">
                <a16:creationId xmlns:a16="http://schemas.microsoft.com/office/drawing/2014/main" id="{036DEA7D-29FF-03D8-CEFF-43215FDD5697}"/>
              </a:ext>
            </a:extLst>
          </p:cNvPr>
          <p:cNvSpPr>
            <a:spLocks noGrp="1"/>
          </p:cNvSpPr>
          <p:nvPr>
            <p:ph idx="1"/>
          </p:nvPr>
        </p:nvSpPr>
        <p:spPr/>
        <p:txBody>
          <a:bodyPr/>
          <a:lstStyle/>
          <a:p>
            <a:pPr indent="-305435"/>
            <a:r>
              <a:rPr lang="en-US" sz="2200">
                <a:ln>
                  <a:solidFill>
                    <a:prstClr val="black">
                      <a:lumMod val="75000"/>
                      <a:lumOff val="25000"/>
                      <a:alpha val="10000"/>
                    </a:prstClr>
                  </a:solidFill>
                </a:ln>
                <a:effectLst>
                  <a:outerShdw blurRad="9525" dist="25400" dir="14640000" algn="tl" rotWithShape="0">
                    <a:prstClr val="black">
                      <a:alpha val="30000"/>
                    </a:prstClr>
                  </a:outerShdw>
                </a:effectLst>
                <a:latin typeface="Calisto MT"/>
                <a:cs typeface="Arial"/>
              </a:rPr>
              <a:t>Be respectful when trying to exit a conversation</a:t>
            </a:r>
          </a:p>
          <a:p>
            <a:pPr marL="719455" lvl="1" indent="-269875"/>
            <a:r>
              <a:rPr lang="en-US" sz="2200">
                <a:ln>
                  <a:solidFill>
                    <a:prstClr val="black">
                      <a:lumMod val="75000"/>
                      <a:lumOff val="25000"/>
                      <a:alpha val="10000"/>
                    </a:prstClr>
                  </a:solidFill>
                </a:ln>
                <a:effectLst>
                  <a:outerShdw blurRad="9525" dist="25400" dir="14640000" algn="tl" rotWithShape="0">
                    <a:prstClr val="black">
                      <a:alpha val="30000"/>
                    </a:prstClr>
                  </a:outerShdw>
                </a:effectLst>
                <a:latin typeface="Calisto MT"/>
                <a:cs typeface="Arial"/>
              </a:rPr>
              <a:t>It is rude to let your eyes wander around the room while conversing with others</a:t>
            </a:r>
          </a:p>
          <a:p>
            <a:pPr marL="719455" lvl="1" indent="-269875"/>
            <a:r>
              <a:rPr lang="en-US" sz="2200">
                <a:ln>
                  <a:solidFill>
                    <a:prstClr val="black">
                      <a:lumMod val="75000"/>
                      <a:lumOff val="25000"/>
                      <a:alpha val="10000"/>
                    </a:prstClr>
                  </a:solidFill>
                </a:ln>
                <a:effectLst>
                  <a:outerShdw blurRad="9525" dist="25400" dir="14640000" algn="tl" rotWithShape="0">
                    <a:prstClr val="black">
                      <a:alpha val="30000"/>
                    </a:prstClr>
                  </a:outerShdw>
                </a:effectLst>
                <a:latin typeface="Calisto MT"/>
                <a:cs typeface="Arial"/>
              </a:rPr>
              <a:t>While involved in the conversation, be an engaged listener and active participant, even if you've been itching to leave the conversation</a:t>
            </a:r>
          </a:p>
          <a:p>
            <a:pPr indent="-305435"/>
            <a:r>
              <a:rPr lang="en-US" sz="2200">
                <a:ln>
                  <a:solidFill>
                    <a:prstClr val="black">
                      <a:lumMod val="75000"/>
                      <a:lumOff val="25000"/>
                      <a:alpha val="10000"/>
                    </a:prstClr>
                  </a:solidFill>
                </a:ln>
                <a:effectLst>
                  <a:outerShdw blurRad="9525" dist="25400" dir="14640000" algn="tl" rotWithShape="0">
                    <a:prstClr val="black">
                      <a:alpha val="30000"/>
                    </a:prstClr>
                  </a:outerShdw>
                </a:effectLst>
                <a:latin typeface="Calisto MT"/>
                <a:cs typeface="Arial"/>
              </a:rPr>
              <a:t>Capitalize on a lull in conversation</a:t>
            </a:r>
          </a:p>
          <a:p>
            <a:pPr indent="-305435"/>
            <a:r>
              <a:rPr lang="en-US" sz="2200">
                <a:ln>
                  <a:solidFill>
                    <a:prstClr val="black">
                      <a:lumMod val="75000"/>
                      <a:lumOff val="25000"/>
                      <a:alpha val="10000"/>
                    </a:prstClr>
                  </a:solidFill>
                </a:ln>
                <a:effectLst>
                  <a:outerShdw blurRad="9525" dist="25400" dir="14640000" algn="tl" rotWithShape="0">
                    <a:prstClr val="black">
                      <a:alpha val="30000"/>
                    </a:prstClr>
                  </a:outerShdw>
                </a:effectLst>
                <a:latin typeface="Calisto MT"/>
                <a:cs typeface="Arial"/>
              </a:rPr>
              <a:t>Create the end to your conversation in a polite manner </a:t>
            </a:r>
          </a:p>
          <a:p>
            <a:pPr indent="-305435"/>
            <a:r>
              <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Calisto MT"/>
                <a:cs typeface="Arial"/>
              </a:rPr>
              <a:t>Ensure</a:t>
            </a:r>
            <a:r>
              <a:rPr lang="en-US" sz="2200">
                <a:ln>
                  <a:solidFill>
                    <a:prstClr val="black">
                      <a:lumMod val="75000"/>
                      <a:lumOff val="25000"/>
                      <a:alpha val="10000"/>
                    </a:prstClr>
                  </a:solidFill>
                </a:ln>
                <a:effectLst>
                  <a:outerShdw blurRad="9525" dist="25400" dir="14640000" algn="tl" rotWithShape="0">
                    <a:prstClr val="black">
                      <a:alpha val="30000"/>
                    </a:prstClr>
                  </a:outerShdw>
                </a:effectLst>
                <a:latin typeface="Calisto MT"/>
                <a:cs typeface="Arial"/>
              </a:rPr>
              <a:t> not to hold other guest guests "captive" in a conversation </a:t>
            </a:r>
          </a:p>
          <a:p>
            <a:pPr marL="449580" lvl="1" indent="0">
              <a:buNone/>
            </a:pPr>
            <a:endParaRPr lang="en-US" sz="140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
        <p:nvSpPr>
          <p:cNvPr id="5" name="Slide Number Placeholder 4">
            <a:extLst>
              <a:ext uri="{FF2B5EF4-FFF2-40B4-BE49-F238E27FC236}">
                <a16:creationId xmlns:a16="http://schemas.microsoft.com/office/drawing/2014/main" id="{E97517A9-223C-38DD-B61B-E0F3BD723F86}"/>
              </a:ext>
            </a:extLst>
          </p:cNvPr>
          <p:cNvSpPr>
            <a:spLocks noGrp="1"/>
          </p:cNvSpPr>
          <p:nvPr>
            <p:ph type="sldNum" sz="quarter" idx="12"/>
          </p:nvPr>
        </p:nvSpPr>
        <p:spPr/>
        <p:txBody>
          <a:bodyPr/>
          <a:lstStyle/>
          <a:p>
            <a:fld id="{3A98EE3D-8CD1-4C3F-BD1C-C98C9596463C}" type="slidenum">
              <a:rPr lang="en-US" smtClean="0"/>
              <a:t>23</a:t>
            </a:fld>
            <a:endParaRPr lang="en-US"/>
          </a:p>
        </p:txBody>
      </p:sp>
    </p:spTree>
    <p:extLst>
      <p:ext uri="{BB962C8B-B14F-4D97-AF65-F5344CB8AC3E}">
        <p14:creationId xmlns:p14="http://schemas.microsoft.com/office/powerpoint/2010/main" val="417767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D225-F16E-30F3-BF3D-095E5B7CC39C}"/>
              </a:ext>
            </a:extLst>
          </p:cNvPr>
          <p:cNvSpPr>
            <a:spLocks noGrp="1"/>
          </p:cNvSpPr>
          <p:nvPr>
            <p:ph type="title"/>
          </p:nvPr>
        </p:nvSpPr>
        <p:spPr>
          <a:xfrm>
            <a:off x="633743" y="609599"/>
            <a:ext cx="3413156" cy="5273675"/>
          </a:xfrm>
        </p:spPr>
        <p:txBody>
          <a:bodyPr vert="horz" lIns="91440" tIns="45720" rIns="91440" bIns="45720" rtlCol="0" anchor="ctr">
            <a:normAutofit/>
          </a:bodyPr>
          <a:lstStyle/>
          <a:p>
            <a:pPr algn="ctr">
              <a:spcBef>
                <a:spcPct val="0"/>
              </a:spcBef>
            </a:pPr>
            <a:r>
              <a:rPr lang="en-US" sz="3700"/>
              <a:t>Additional Considerations</a:t>
            </a:r>
          </a:p>
        </p:txBody>
      </p:sp>
      <p:pic>
        <p:nvPicPr>
          <p:cNvPr id="23" name="Picture 22">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8" name="Slide Number Placeholder 7">
            <a:extLst>
              <a:ext uri="{FF2B5EF4-FFF2-40B4-BE49-F238E27FC236}">
                <a16:creationId xmlns:a16="http://schemas.microsoft.com/office/drawing/2014/main" id="{D436790E-92E1-983A-8543-35B2F716E054}"/>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24</a:t>
            </a:fld>
            <a:endParaRPr lang="en-US"/>
          </a:p>
        </p:txBody>
      </p:sp>
      <p:graphicFrame>
        <p:nvGraphicFramePr>
          <p:cNvPr id="19" name="Text Placeholder 6">
            <a:extLst>
              <a:ext uri="{FF2B5EF4-FFF2-40B4-BE49-F238E27FC236}">
                <a16:creationId xmlns:a16="http://schemas.microsoft.com/office/drawing/2014/main" id="{9DCDAE73-8A00-F730-9448-CD427F6D1D3A}"/>
              </a:ext>
            </a:extLst>
          </p:cNvPr>
          <p:cNvGraphicFramePr/>
          <p:nvPr>
            <p:extLst>
              <p:ext uri="{D42A27DB-BD31-4B8C-83A1-F6EECF244321}">
                <p14:modId xmlns:p14="http://schemas.microsoft.com/office/powerpoint/2010/main" val="199817041"/>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211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349A-0BC6-3CDF-DF24-E07D11D46009}"/>
              </a:ext>
            </a:extLst>
          </p:cNvPr>
          <p:cNvSpPr>
            <a:spLocks noGrp="1"/>
          </p:cNvSpPr>
          <p:nvPr>
            <p:ph type="title"/>
          </p:nvPr>
        </p:nvSpPr>
        <p:spPr>
          <a:xfrm>
            <a:off x="913795" y="609600"/>
            <a:ext cx="10353762" cy="1257300"/>
          </a:xfrm>
        </p:spPr>
        <p:txBody>
          <a:bodyPr vert="horz" lIns="91440" tIns="45720" rIns="91440" bIns="45720" rtlCol="0" anchor="ctr">
            <a:normAutofit/>
          </a:bodyPr>
          <a:lstStyle/>
          <a:p>
            <a:pPr algn="ctr">
              <a:spcBef>
                <a:spcPct val="0"/>
              </a:spcBef>
            </a:pPr>
            <a:r>
              <a:rPr lang="en-US"/>
              <a:t>In Summary:</a:t>
            </a:r>
          </a:p>
        </p:txBody>
      </p:sp>
      <p:sp>
        <p:nvSpPr>
          <p:cNvPr id="8" name="Slide Number Placeholder 7">
            <a:extLst>
              <a:ext uri="{FF2B5EF4-FFF2-40B4-BE49-F238E27FC236}">
                <a16:creationId xmlns:a16="http://schemas.microsoft.com/office/drawing/2014/main" id="{65CB6594-18BE-A25F-6239-3009E3FD7EB0}"/>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25</a:t>
            </a:fld>
            <a:endParaRPr lang="en-US"/>
          </a:p>
        </p:txBody>
      </p:sp>
      <p:graphicFrame>
        <p:nvGraphicFramePr>
          <p:cNvPr id="10" name="Text Placeholder 6">
            <a:extLst>
              <a:ext uri="{FF2B5EF4-FFF2-40B4-BE49-F238E27FC236}">
                <a16:creationId xmlns:a16="http://schemas.microsoft.com/office/drawing/2014/main" id="{B55F939E-C8CA-D090-FF28-F809DDC7BF89}"/>
              </a:ext>
            </a:extLst>
          </p:cNvPr>
          <p:cNvGraphicFramePr/>
          <p:nvPr>
            <p:extLst>
              <p:ext uri="{D42A27DB-BD31-4B8C-83A1-F6EECF244321}">
                <p14:modId xmlns:p14="http://schemas.microsoft.com/office/powerpoint/2010/main" val="4162129756"/>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3799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3CFD1-35C1-0E6E-303D-29CF6560A337}"/>
              </a:ext>
            </a:extLst>
          </p:cNvPr>
          <p:cNvSpPr>
            <a:spLocks noGrp="1"/>
          </p:cNvSpPr>
          <p:nvPr>
            <p:ph type="title"/>
          </p:nvPr>
        </p:nvSpPr>
        <p:spPr>
          <a:xfrm>
            <a:off x="574109" y="49576"/>
            <a:ext cx="3556146" cy="970450"/>
          </a:xfrm>
        </p:spPr>
        <p:txBody>
          <a:bodyPr vert="horz" lIns="91440" tIns="45720" rIns="91440" bIns="45720" rtlCol="0" anchor="b">
            <a:noAutofit/>
          </a:bodyPr>
          <a:lstStyle/>
          <a:p>
            <a:pPr algn="ctr">
              <a:spcBef>
                <a:spcPct val="0"/>
              </a:spcBef>
            </a:pPr>
            <a:r>
              <a:rPr lang="en-US" u="sng" dirty="0"/>
              <a:t>Final Thought</a:t>
            </a:r>
            <a:endParaRPr lang="en-US" u="sng"/>
          </a:p>
        </p:txBody>
      </p:sp>
      <p:sp>
        <p:nvSpPr>
          <p:cNvPr id="9" name="TextBox 8">
            <a:extLst>
              <a:ext uri="{FF2B5EF4-FFF2-40B4-BE49-F238E27FC236}">
                <a16:creationId xmlns:a16="http://schemas.microsoft.com/office/drawing/2014/main" id="{28573138-DFDC-177C-4797-64F93685B904}"/>
              </a:ext>
            </a:extLst>
          </p:cNvPr>
          <p:cNvSpPr txBox="1"/>
          <p:nvPr/>
        </p:nvSpPr>
        <p:spPr>
          <a:xfrm>
            <a:off x="381314" y="1172426"/>
            <a:ext cx="3941736" cy="471058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 dinner table is the center for the teaching and practicing not just of table manners but of conversation, consideration, tolerance, family feeling, and just about all the other accomplishments of polite society except the minuet." - Judith Martin, "Miss Manners"</a:t>
            </a:r>
            <a:endParaRPr lang="en-US" sz="2800">
              <a:solidFill>
                <a:schemeClr val="tx2"/>
              </a:solidFill>
            </a:endParaRPr>
          </a:p>
        </p:txBody>
      </p:sp>
      <p:pic>
        <p:nvPicPr>
          <p:cNvPr id="17" name="Picture 1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1" name="Picture 10" descr="Prepared wedding reception table">
            <a:extLst>
              <a:ext uri="{FF2B5EF4-FFF2-40B4-BE49-F238E27FC236}">
                <a16:creationId xmlns:a16="http://schemas.microsoft.com/office/drawing/2014/main" id="{A3A8DFE1-6E75-5363-389B-15977DE9857A}"/>
              </a:ext>
            </a:extLst>
          </p:cNvPr>
          <p:cNvPicPr>
            <a:picLocks noChangeAspect="1"/>
          </p:cNvPicPr>
          <p:nvPr/>
        </p:nvPicPr>
        <p:blipFill rotWithShape="1">
          <a:blip r:embed="rId4"/>
          <a:srcRect l="14349" r="12392" b="-3"/>
          <a:stretch/>
        </p:blipFill>
        <p:spPr>
          <a:xfrm>
            <a:off x="4654295" y="10"/>
            <a:ext cx="7537705" cy="6857990"/>
          </a:xfrm>
          <a:prstGeom prst="rect">
            <a:avLst/>
          </a:prstGeom>
        </p:spPr>
      </p:pic>
      <p:sp>
        <p:nvSpPr>
          <p:cNvPr id="8" name="Slide Number Placeholder 7">
            <a:extLst>
              <a:ext uri="{FF2B5EF4-FFF2-40B4-BE49-F238E27FC236}">
                <a16:creationId xmlns:a16="http://schemas.microsoft.com/office/drawing/2014/main" id="{1E3BD732-6A57-7993-2178-8A18DEC52B2F}"/>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26</a:t>
            </a:fld>
            <a:endParaRPr lang="en-US">
              <a:solidFill>
                <a:srgbClr val="FFFFFF"/>
              </a:solidFill>
            </a:endParaRPr>
          </a:p>
        </p:txBody>
      </p:sp>
    </p:spTree>
    <p:extLst>
      <p:ext uri="{BB962C8B-B14F-4D97-AF65-F5344CB8AC3E}">
        <p14:creationId xmlns:p14="http://schemas.microsoft.com/office/powerpoint/2010/main" val="1487930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373A-BF06-A668-44E5-70E6098A354E}"/>
              </a:ext>
            </a:extLst>
          </p:cNvPr>
          <p:cNvSpPr>
            <a:spLocks noGrp="1"/>
          </p:cNvSpPr>
          <p:nvPr>
            <p:ph type="title"/>
          </p:nvPr>
        </p:nvSpPr>
        <p:spPr>
          <a:xfrm>
            <a:off x="731520" y="198120"/>
            <a:ext cx="10930255" cy="912750"/>
          </a:xfrm>
        </p:spPr>
        <p:txBody>
          <a:bodyPr/>
          <a:lstStyle/>
          <a:p>
            <a:pPr algn="ctr"/>
            <a:r>
              <a:rPr lang="en-US" dirty="0"/>
              <a:t>References</a:t>
            </a:r>
          </a:p>
        </p:txBody>
      </p:sp>
      <p:sp>
        <p:nvSpPr>
          <p:cNvPr id="7" name="Text Placeholder 6">
            <a:extLst>
              <a:ext uri="{FF2B5EF4-FFF2-40B4-BE49-F238E27FC236}">
                <a16:creationId xmlns:a16="http://schemas.microsoft.com/office/drawing/2014/main" id="{F24AAEE7-A9A9-3339-580E-27AE14FC48F9}"/>
              </a:ext>
            </a:extLst>
          </p:cNvPr>
          <p:cNvSpPr>
            <a:spLocks noGrp="1"/>
          </p:cNvSpPr>
          <p:nvPr>
            <p:ph type="body" sz="quarter" idx="17"/>
          </p:nvPr>
        </p:nvSpPr>
        <p:spPr>
          <a:xfrm>
            <a:off x="571500" y="1356360"/>
            <a:ext cx="11242675" cy="4708299"/>
          </a:xfrm>
        </p:spPr>
        <p:txBody>
          <a:bodyPr>
            <a:normAutofit lnSpcReduction="10000"/>
          </a:bodyPr>
          <a:lstStyle/>
          <a:p>
            <a:pPr indent="-305435"/>
            <a:r>
              <a:rPr lang="en-US" sz="2400" dirty="0">
                <a:solidFill>
                  <a:schemeClr val="tx1"/>
                </a:solidFill>
                <a:latin typeface="Times New Roman"/>
                <a:cs typeface="Times New Roman"/>
              </a:rPr>
              <a:t>Lally, Courtney. “The Importance of Dining Etiquette - #NLPLab.” </a:t>
            </a:r>
            <a:r>
              <a:rPr lang="en-US" sz="2400" i="1" dirty="0">
                <a:solidFill>
                  <a:schemeClr val="tx1"/>
                </a:solidFill>
                <a:latin typeface="Times New Roman"/>
                <a:cs typeface="Times New Roman"/>
                <a:hlinkClick r:id="rId2">
                  <a:extLst>
                    <a:ext uri="{A12FA001-AC4F-418D-AE19-62706E023703}">
                      <ahyp:hlinkClr xmlns:ahyp="http://schemas.microsoft.com/office/drawing/2018/hyperlinkcolor" val="tx"/>
                    </a:ext>
                  </a:extLst>
                </a:hlinkClick>
              </a:rPr>
              <a:t>LinkedIn,</a:t>
            </a:r>
            <a:r>
              <a:rPr lang="en-US" sz="2400" dirty="0">
                <a:solidFill>
                  <a:schemeClr val="tx1"/>
                </a:solidFill>
                <a:latin typeface="Times New Roman"/>
                <a:cs typeface="Times New Roman"/>
              </a:rPr>
              <a:t> 13 Nov. 2019, </a:t>
            </a:r>
            <a:r>
              <a:rPr lang="en-US" sz="2400" dirty="0">
                <a:solidFill>
                  <a:schemeClr val="tx1"/>
                </a:solidFill>
                <a:latin typeface="Times New Roman"/>
                <a:cs typeface="Times New Roman"/>
                <a:hlinkClick r:id="rId3">
                  <a:extLst>
                    <a:ext uri="{A12FA001-AC4F-418D-AE19-62706E023703}">
                      <ahyp:hlinkClr xmlns:ahyp="http://schemas.microsoft.com/office/drawing/2018/hyperlinkcolor" val="tx"/>
                    </a:ext>
                  </a:extLst>
                </a:hlinkClick>
              </a:rPr>
              <a:t>www.linkedin.com/pulse/importance-dining-etiquette-nlplab-courtney-lally/</a:t>
            </a:r>
            <a:r>
              <a:rPr lang="en-US" sz="2400" dirty="0">
                <a:solidFill>
                  <a:schemeClr val="tx1"/>
                </a:solidFill>
                <a:latin typeface="Times New Roman"/>
                <a:cs typeface="Times New Roman"/>
              </a:rPr>
              <a:t>.</a:t>
            </a:r>
            <a:endPar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Calisto MT"/>
              <a:cs typeface="Times New Roman"/>
            </a:endParaRPr>
          </a:p>
          <a:p>
            <a:pPr indent="-305435"/>
            <a:r>
              <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Sykes, Philip. “Enhance Your Dining Etiquette for Professional Success.” </a:t>
            </a:r>
            <a:r>
              <a:rPr lang="en-US" sz="2400" i="1" u="sng"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Li</a:t>
            </a:r>
            <a:r>
              <a:rPr lang="en-US" sz="2400" i="1" u="sng"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hlinkClick r:id="rId2">
                  <a:extLst>
                    <a:ext uri="{A12FA001-AC4F-418D-AE19-62706E023703}">
                      <ahyp:hlinkClr xmlns:ahyp="http://schemas.microsoft.com/office/drawing/2018/hyperlinkcolor" val="tx"/>
                    </a:ext>
                  </a:extLst>
                </a:hlinkClick>
              </a:rPr>
              <a:t>nkedIn</a:t>
            </a:r>
            <a:r>
              <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 20 Nov. 2020, </a:t>
            </a:r>
            <a:r>
              <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hlinkClick r:id="rId4">
                  <a:extLst>
                    <a:ext uri="{A12FA001-AC4F-418D-AE19-62706E023703}">
                      <ahyp:hlinkClr xmlns:ahyp="http://schemas.microsoft.com/office/drawing/2018/hyperlinkcolor" val="tx"/>
                    </a:ext>
                  </a:extLst>
                </a:hlinkClick>
              </a:rPr>
              <a:t>www.linkedin.com/pulse/enhance-your-dining-etiquette-professional-success-philip-sykes-1c/</a:t>
            </a:r>
            <a:r>
              <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a:t>
            </a:r>
          </a:p>
          <a:p>
            <a:pPr indent="-305435"/>
            <a:r>
              <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Kent State University. “Dining Etiquette | Kent State University.” </a:t>
            </a:r>
            <a:r>
              <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hlinkClick r:id="rId5">
                  <a:extLst>
                    <a:ext uri="{A12FA001-AC4F-418D-AE19-62706E023703}">
                      <ahyp:hlinkClr xmlns:ahyp="http://schemas.microsoft.com/office/drawing/2018/hyperlinkcolor" val="tx"/>
                    </a:ext>
                  </a:extLst>
                </a:hlinkClick>
              </a:rPr>
              <a:t>www.kent.edu/career/dining-etiquette</a:t>
            </a:r>
            <a:r>
              <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a:t>
            </a:r>
          </a:p>
          <a:p>
            <a:pPr indent="-305435"/>
            <a:r>
              <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“Table Manners during the Meal: Part 1 - Buckeye </a:t>
            </a:r>
            <a:r>
              <a:rPr lang="en-US" sz="2400" dirty="0" err="1">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OnPACE</a:t>
            </a:r>
            <a:r>
              <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 </a:t>
            </a:r>
            <a:r>
              <a:rPr lang="en-US" sz="25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Calisto MT"/>
                <a:cs typeface="Times New Roman"/>
              </a:rPr>
              <a:t>(Accessed: 10 October 2023).</a:t>
            </a:r>
          </a:p>
          <a:p>
            <a:pPr indent="-305435"/>
            <a:r>
              <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"Table Manners during the Meal: Part 2 - Buckeye </a:t>
            </a:r>
            <a:r>
              <a:rPr lang="en-US" sz="2400" dirty="0" err="1">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OnPACE</a:t>
            </a:r>
            <a:r>
              <a:rPr lang="en-US" sz="24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imes New Roman"/>
                <a:cs typeface="Times New Roman"/>
              </a:rPr>
              <a:t>.” </a:t>
            </a:r>
            <a:r>
              <a:rPr lang="en-US" sz="25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Calisto MT"/>
                <a:cs typeface="Times New Roman"/>
              </a:rPr>
              <a:t>(Accessed: 10 October 2023). </a:t>
            </a:r>
          </a:p>
          <a:p>
            <a:pPr indent="-305435"/>
            <a:endParaRPr lang="en-US" sz="25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Calisto MT"/>
              <a:cs typeface="Times New Roman"/>
            </a:endParaRPr>
          </a:p>
          <a:p>
            <a:pPr indent="-305435"/>
            <a:endParaRPr lang="en-US" sz="2100" dirty="0">
              <a:ln>
                <a:solidFill>
                  <a:prstClr val="black">
                    <a:lumMod val="75000"/>
                    <a:lumOff val="25000"/>
                    <a:alpha val="10000"/>
                  </a:prstClr>
                </a:solidFill>
              </a:ln>
              <a:solidFill>
                <a:srgbClr val="FFA200"/>
              </a:solidFill>
              <a:effectLst>
                <a:outerShdw blurRad="9525" dist="25400" dir="14640000" algn="tl" rotWithShape="0">
                  <a:prstClr val="black">
                    <a:alpha val="30000"/>
                  </a:prstClr>
                </a:outerShdw>
              </a:effectLst>
              <a:latin typeface="Calisto MT"/>
              <a:cs typeface="Times New Roman"/>
            </a:endParaRPr>
          </a:p>
          <a:p>
            <a:pPr indent="-305435"/>
            <a:endParaRPr lang="en-US" sz="2400"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latin typeface="Times New Roman"/>
              <a:cs typeface="Times New Roman"/>
            </a:endParaRPr>
          </a:p>
          <a:p>
            <a:pPr indent="-305435"/>
            <a:endParaRPr lang="en-US" sz="2400"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latin typeface="Times New Roman"/>
              <a:cs typeface="Times New Roman"/>
            </a:endParaRPr>
          </a:p>
          <a:p>
            <a:pPr indent="-305435"/>
            <a:endParaRPr lang="en-US" sz="2400" dirty="0">
              <a:ln>
                <a:solidFill>
                  <a:prstClr val="black">
                    <a:lumMod val="75000"/>
                    <a:lumOff val="25000"/>
                    <a:alpha val="10000"/>
                  </a:prstClr>
                </a:solidFill>
              </a:ln>
              <a:solidFill>
                <a:srgbClr val="FFA200"/>
              </a:solidFill>
              <a:effectLst>
                <a:outerShdw blurRad="9525" dist="25400" dir="14640000" algn="tl" rotWithShape="0">
                  <a:prstClr val="black">
                    <a:alpha val="30000"/>
                  </a:prstClr>
                </a:outerShdw>
              </a:effectLst>
              <a:latin typeface="Times New Roman"/>
              <a:cs typeface="Times New Roman"/>
            </a:endParaRPr>
          </a:p>
          <a:p>
            <a:pPr indent="-305435"/>
            <a:endParaRPr lang="en-US" dirty="0">
              <a:ln>
                <a:solidFill>
                  <a:prstClr val="black">
                    <a:lumMod val="75000"/>
                    <a:lumOff val="25000"/>
                    <a:alpha val="10000"/>
                  </a:prstClr>
                </a:solidFill>
              </a:ln>
              <a:solidFill>
                <a:srgbClr val="FFA200"/>
              </a:solidFill>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solidFill>
                <a:srgbClr val="FFA200"/>
              </a:solidFill>
              <a:effectLst>
                <a:outerShdw blurRad="9525" dist="25400" dir="14640000" algn="tl" rotWithShape="0">
                  <a:prstClr val="black">
                    <a:alpha val="30000"/>
                  </a:prstClr>
                </a:outerShdw>
              </a:effectLst>
              <a:ea typeface="+mn-lt"/>
              <a:cs typeface="+mn-lt"/>
            </a:endParaRPr>
          </a:p>
          <a:p>
            <a:pPr indent="-305435"/>
            <a:endParaRPr lang="en-US" sz="2400"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solidFill>
                <a:srgbClr val="FFA200"/>
              </a:solidFill>
              <a:effectLst>
                <a:outerShdw blurRad="9525" dist="25400" dir="14640000" algn="tl" rotWithShape="0">
                  <a:prstClr val="black">
                    <a:alpha val="30000"/>
                  </a:prstClr>
                </a:outerShdw>
              </a:effectLst>
            </a:endParaRPr>
          </a:p>
        </p:txBody>
      </p:sp>
      <p:sp>
        <p:nvSpPr>
          <p:cNvPr id="8" name="Slide Number Placeholder 7">
            <a:extLst>
              <a:ext uri="{FF2B5EF4-FFF2-40B4-BE49-F238E27FC236}">
                <a16:creationId xmlns:a16="http://schemas.microsoft.com/office/drawing/2014/main" id="{6F239869-4808-695A-8060-E38895900B80}"/>
              </a:ext>
            </a:extLst>
          </p:cNvPr>
          <p:cNvSpPr>
            <a:spLocks noGrp="1"/>
          </p:cNvSpPr>
          <p:nvPr>
            <p:ph type="sldNum" sz="quarter" idx="12"/>
          </p:nvPr>
        </p:nvSpPr>
        <p:spPr/>
        <p:txBody>
          <a:bodyPr/>
          <a:lstStyle/>
          <a:p>
            <a:fld id="{3A98EE3D-8CD1-4C3F-BD1C-C98C9596463C}" type="slidenum">
              <a:rPr lang="en-US" smtClean="0"/>
              <a:pPr/>
              <a:t>27</a:t>
            </a:fld>
            <a:endParaRPr lang="en-US" dirty="0"/>
          </a:p>
        </p:txBody>
      </p:sp>
    </p:spTree>
    <p:extLst>
      <p:ext uri="{BB962C8B-B14F-4D97-AF65-F5344CB8AC3E}">
        <p14:creationId xmlns:p14="http://schemas.microsoft.com/office/powerpoint/2010/main" val="3508507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6AAB769-9635-4A0E-8861-BB3FE8396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84C27E-A993-1B39-B725-4D93311A1372}"/>
              </a:ext>
            </a:extLst>
          </p:cNvPr>
          <p:cNvSpPr txBox="1"/>
          <p:nvPr/>
        </p:nvSpPr>
        <p:spPr>
          <a:xfrm>
            <a:off x="5369441" y="1233378"/>
            <a:ext cx="5441285" cy="236496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spcBef>
                <a:spcPct val="0"/>
              </a:spcBef>
              <a:spcAft>
                <a:spcPts val="600"/>
              </a:spcAft>
            </a:pPr>
            <a:r>
              <a:rPr lang="en-US" sz="5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Questions ?</a:t>
            </a:r>
          </a:p>
        </p:txBody>
      </p:sp>
      <p:pic>
        <p:nvPicPr>
          <p:cNvPr id="26" name="Picture 25">
            <a:extLst>
              <a:ext uri="{FF2B5EF4-FFF2-40B4-BE49-F238E27FC236}">
                <a16:creationId xmlns:a16="http://schemas.microsoft.com/office/drawing/2014/main" id="{DBF7BBCC-A085-493E-83D9-01D4F8E88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20" name="Picture 19" descr="Yellow question mark">
            <a:extLst>
              <a:ext uri="{FF2B5EF4-FFF2-40B4-BE49-F238E27FC236}">
                <a16:creationId xmlns:a16="http://schemas.microsoft.com/office/drawing/2014/main" id="{E417C301-76F8-7817-0229-0AC3E07BEB22}"/>
              </a:ext>
            </a:extLst>
          </p:cNvPr>
          <p:cNvPicPr>
            <a:picLocks noChangeAspect="1"/>
          </p:cNvPicPr>
          <p:nvPr/>
        </p:nvPicPr>
        <p:blipFill rotWithShape="1">
          <a:blip r:embed="rId4"/>
          <a:srcRect l="49427" r="10568" b="-2"/>
          <a:stretch/>
        </p:blipFill>
        <p:spPr>
          <a:xfrm>
            <a:off x="20" y="10"/>
            <a:ext cx="4571629" cy="6857990"/>
          </a:xfrm>
          <a:prstGeom prst="rect">
            <a:avLst/>
          </a:prstGeom>
        </p:spPr>
      </p:pic>
      <p:sp>
        <p:nvSpPr>
          <p:cNvPr id="8" name="Slide Number Placeholder 7">
            <a:extLst>
              <a:ext uri="{FF2B5EF4-FFF2-40B4-BE49-F238E27FC236}">
                <a16:creationId xmlns:a16="http://schemas.microsoft.com/office/drawing/2014/main" id="{75C84F86-27F7-2671-6C96-84F70BC4BF81}"/>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28</a:t>
            </a:fld>
            <a:endParaRPr lang="en-US"/>
          </a:p>
        </p:txBody>
      </p:sp>
    </p:spTree>
    <p:extLst>
      <p:ext uri="{BB962C8B-B14F-4D97-AF65-F5344CB8AC3E}">
        <p14:creationId xmlns:p14="http://schemas.microsoft.com/office/powerpoint/2010/main" val="52820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D5A7BA-8C85-61A5-6F68-79063628D671}"/>
              </a:ext>
            </a:extLst>
          </p:cNvPr>
          <p:cNvSpPr>
            <a:spLocks noGrp="1"/>
          </p:cNvSpPr>
          <p:nvPr>
            <p:ph type="title"/>
          </p:nvPr>
        </p:nvSpPr>
        <p:spPr>
          <a:xfrm>
            <a:off x="420209" y="1736366"/>
            <a:ext cx="3815253" cy="3385268"/>
          </a:xfrm>
        </p:spPr>
        <p:txBody>
          <a:bodyPr vert="horz" lIns="91440" tIns="45720" rIns="91440" bIns="45720" rtlCol="0" anchor="b">
            <a:noAutofit/>
          </a:bodyPr>
          <a:lstStyle/>
          <a:p>
            <a:pPr algn="ctr">
              <a:spcBef>
                <a:spcPct val="0"/>
              </a:spcBef>
            </a:pPr>
            <a:r>
              <a:rPr lang="en-US" sz="5400" dirty="0"/>
              <a:t>The Importance of Dinner Etiquette </a:t>
            </a:r>
          </a:p>
        </p:txBody>
      </p:sp>
      <p:sp>
        <p:nvSpPr>
          <p:cNvPr id="24" name="Rectangle 23">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Table Setting">
            <a:extLst>
              <a:ext uri="{FF2B5EF4-FFF2-40B4-BE49-F238E27FC236}">
                <a16:creationId xmlns:a16="http://schemas.microsoft.com/office/drawing/2014/main" id="{121EC430-1163-43FD-C176-6C2DF8C6F5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749" y="609600"/>
            <a:ext cx="5638800" cy="5638800"/>
          </a:xfrm>
          <a:prstGeom prst="rect">
            <a:avLst/>
          </a:prstGeom>
        </p:spPr>
      </p:pic>
      <p:sp>
        <p:nvSpPr>
          <p:cNvPr id="8" name="Slide Number Placeholder 7">
            <a:extLst>
              <a:ext uri="{FF2B5EF4-FFF2-40B4-BE49-F238E27FC236}">
                <a16:creationId xmlns:a16="http://schemas.microsoft.com/office/drawing/2014/main" id="{0EBE2CD4-6F93-FD5F-EC27-6B49C19EBCC1}"/>
              </a:ext>
            </a:extLst>
          </p:cNvPr>
          <p:cNvSpPr>
            <a:spLocks noGrp="1"/>
          </p:cNvSpPr>
          <p:nvPr>
            <p:ph type="sldNum" sz="quarter" idx="12"/>
          </p:nvPr>
        </p:nvSpPr>
        <p:spPr>
          <a:xfrm>
            <a:off x="10514011" y="6310313"/>
            <a:ext cx="753545" cy="365125"/>
          </a:xfrm>
        </p:spPr>
        <p:txBody>
          <a:bodyPr vert="horz" lIns="91440" tIns="45720" rIns="91440" bIns="45720" rtlCol="0" anchor="ctr">
            <a:normAutofit/>
          </a:bodyPr>
          <a:lstStyle/>
          <a:p>
            <a:pPr>
              <a:spcAft>
                <a:spcPts val="600"/>
              </a:spcAft>
            </a:pPr>
            <a:fld id="{3A98EE3D-8CD1-4C3F-BD1C-C98C9596463C}" type="slidenum">
              <a:rPr lang="en-US">
                <a:solidFill>
                  <a:schemeClr val="bg1">
                    <a:lumMod val="85000"/>
                    <a:lumOff val="15000"/>
                  </a:schemeClr>
                </a:solidFill>
              </a:rPr>
              <a:pPr>
                <a:spcAft>
                  <a:spcPts val="600"/>
                </a:spcAft>
              </a:pPr>
              <a:t>3</a:t>
            </a:fld>
            <a:endParaRPr lang="en-US">
              <a:solidFill>
                <a:schemeClr val="bg1">
                  <a:lumMod val="85000"/>
                  <a:lumOff val="15000"/>
                </a:schemeClr>
              </a:solidFill>
            </a:endParaRPr>
          </a:p>
        </p:txBody>
      </p:sp>
    </p:spTree>
    <p:extLst>
      <p:ext uri="{BB962C8B-B14F-4D97-AF65-F5344CB8AC3E}">
        <p14:creationId xmlns:p14="http://schemas.microsoft.com/office/powerpoint/2010/main" val="235185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D87BA-A0FF-35CD-1299-9A23755857E7}"/>
              </a:ext>
            </a:extLst>
          </p:cNvPr>
          <p:cNvSpPr>
            <a:spLocks noGrp="1"/>
          </p:cNvSpPr>
          <p:nvPr>
            <p:ph type="title"/>
          </p:nvPr>
        </p:nvSpPr>
        <p:spPr>
          <a:xfrm>
            <a:off x="919119" y="230158"/>
            <a:ext cx="10353762" cy="1111961"/>
          </a:xfrm>
        </p:spPr>
        <p:txBody>
          <a:bodyPr vert="horz" lIns="91440" tIns="45720" rIns="91440" bIns="45720" rtlCol="0" anchor="ctr">
            <a:normAutofit/>
          </a:bodyPr>
          <a:lstStyle/>
          <a:p>
            <a:pPr algn="ctr">
              <a:spcBef>
                <a:spcPct val="0"/>
              </a:spcBef>
            </a:pPr>
            <a:r>
              <a:rPr lang="en-US" sz="4400" kern="120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rebuchet MS"/>
              </a:rPr>
              <a:t>Why is </a:t>
            </a:r>
            <a:r>
              <a:rPr lang="en-US" sz="4400"/>
              <a:t>Dinner</a:t>
            </a:r>
            <a:r>
              <a:rPr lang="en-US" sz="4400" kern="120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rebuchet MS"/>
              </a:rPr>
              <a:t> </a:t>
            </a:r>
            <a:r>
              <a:rPr lang="en-US" sz="4400"/>
              <a:t>Etiquette Important</a:t>
            </a:r>
            <a:r>
              <a:rPr lang="en-US" sz="4400" kern="120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rebuchet MS"/>
              </a:rPr>
              <a:t>?</a:t>
            </a:r>
          </a:p>
        </p:txBody>
      </p:sp>
      <p:sp>
        <p:nvSpPr>
          <p:cNvPr id="7" name="Text Placeholder 6">
            <a:extLst>
              <a:ext uri="{FF2B5EF4-FFF2-40B4-BE49-F238E27FC236}">
                <a16:creationId xmlns:a16="http://schemas.microsoft.com/office/drawing/2014/main" id="{E4AC93CC-BFB0-BCAF-C980-406C24D2CA24}"/>
              </a:ext>
            </a:extLst>
          </p:cNvPr>
          <p:cNvSpPr>
            <a:spLocks noGrp="1"/>
          </p:cNvSpPr>
          <p:nvPr>
            <p:ph type="body" sz="quarter" idx="17"/>
          </p:nvPr>
        </p:nvSpPr>
        <p:spPr>
          <a:xfrm>
            <a:off x="482138" y="1363287"/>
            <a:ext cx="5977929" cy="5002587"/>
          </a:xfrm>
        </p:spPr>
        <p:txBody>
          <a:bodyPr vert="horz" lIns="91440" tIns="45720" rIns="91440" bIns="45720" rtlCol="0" anchor="ctr">
            <a:normAutofit fontScale="92500" lnSpcReduction="10000"/>
          </a:bodyPr>
          <a:lstStyle/>
          <a:p>
            <a:pPr>
              <a:lnSpc>
                <a:spcPct val="90000"/>
              </a:lnSpc>
            </a:pPr>
            <a:r>
              <a:rPr lang="en-US" sz="2400" dirty="0"/>
              <a:t>Dining etiquette is an essential ingredient of a first impression that is often neglected</a:t>
            </a:r>
          </a:p>
          <a:p>
            <a:pPr>
              <a:lnSpc>
                <a:spcPct val="90000"/>
              </a:lnSpc>
            </a:pPr>
            <a:r>
              <a:rPr lang="en-US" sz="2400" dirty="0"/>
              <a:t>Employers want to observe your conduct during meals and social situations, particularly for jobs requiring a certain demeanor with clients and superiors</a:t>
            </a:r>
          </a:p>
          <a:p>
            <a:pPr>
              <a:lnSpc>
                <a:spcPct val="90000"/>
              </a:lnSpc>
            </a:pPr>
            <a:r>
              <a:rPr lang="en-US" sz="2400" dirty="0"/>
              <a:t>Your table manners and behavior are an opportunity to make a good impression</a:t>
            </a:r>
          </a:p>
          <a:p>
            <a:pPr>
              <a:lnSpc>
                <a:spcPct val="90000"/>
              </a:lnSpc>
            </a:pPr>
            <a:r>
              <a:rPr lang="en-US" sz="2400" dirty="0"/>
              <a:t>The way you act at dinner may give others insight into your personality and level of professionalism</a:t>
            </a:r>
          </a:p>
          <a:p>
            <a:pPr>
              <a:lnSpc>
                <a:spcPct val="90000"/>
              </a:lnSpc>
            </a:pPr>
            <a:r>
              <a:rPr lang="en-US" sz="2400" dirty="0"/>
              <a:t>If dining etiquette is not understood, we may spend time at the table worrying about which fork we should use, or if we are reaching for the right glass, instead of paying attention to the conversations and people around us</a:t>
            </a:r>
            <a:endParaRPr lang="en-US" dirty="0"/>
          </a:p>
        </p:txBody>
      </p:sp>
      <p:pic>
        <p:nvPicPr>
          <p:cNvPr id="1026" name="Picture 2" descr="The dos and don'ts of dining etiquette in business">
            <a:extLst>
              <a:ext uri="{FF2B5EF4-FFF2-40B4-BE49-F238E27FC236}">
                <a16:creationId xmlns:a16="http://schemas.microsoft.com/office/drawing/2014/main" id="{A7A8F4FC-01BB-1188-EFA0-29474CFD90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12635" y="2126417"/>
            <a:ext cx="4754054" cy="316144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16F62ACC-803E-603E-7BE8-2565B354E991}"/>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4</a:t>
            </a:fld>
            <a:endParaRPr lang="en-US"/>
          </a:p>
        </p:txBody>
      </p:sp>
    </p:spTree>
    <p:extLst>
      <p:ext uri="{BB962C8B-B14F-4D97-AF65-F5344CB8AC3E}">
        <p14:creationId xmlns:p14="http://schemas.microsoft.com/office/powerpoint/2010/main" val="149075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6402-A610-F406-3DD5-44DC0AF658B6}"/>
              </a:ext>
            </a:extLst>
          </p:cNvPr>
          <p:cNvSpPr>
            <a:spLocks noGrp="1"/>
          </p:cNvSpPr>
          <p:nvPr>
            <p:ph type="title"/>
          </p:nvPr>
        </p:nvSpPr>
        <p:spPr>
          <a:xfrm>
            <a:off x="849521" y="425288"/>
            <a:ext cx="10492958" cy="961629"/>
          </a:xfrm>
        </p:spPr>
        <p:txBody>
          <a:bodyPr>
            <a:normAutofit/>
          </a:bodyPr>
          <a:lstStyle/>
          <a:p>
            <a:pPr algn="ctr"/>
            <a:r>
              <a:rPr lang="en-US" sz="4400" dirty="0"/>
              <a:t>Pros of Adopting Dinner Etiquette</a:t>
            </a:r>
          </a:p>
        </p:txBody>
      </p:sp>
      <p:sp>
        <p:nvSpPr>
          <p:cNvPr id="7" name="Text Placeholder 6">
            <a:extLst>
              <a:ext uri="{FF2B5EF4-FFF2-40B4-BE49-F238E27FC236}">
                <a16:creationId xmlns:a16="http://schemas.microsoft.com/office/drawing/2014/main" id="{6821CBFC-87D9-4C47-D097-991015DE9191}"/>
              </a:ext>
            </a:extLst>
          </p:cNvPr>
          <p:cNvSpPr>
            <a:spLocks noGrp="1"/>
          </p:cNvSpPr>
          <p:nvPr>
            <p:ph type="body" sz="quarter" idx="17"/>
          </p:nvPr>
        </p:nvSpPr>
        <p:spPr>
          <a:xfrm>
            <a:off x="913795" y="1780673"/>
            <a:ext cx="10428684" cy="3917616"/>
          </a:xfrm>
        </p:spPr>
        <p:txBody>
          <a:bodyPr>
            <a:normAutofit/>
          </a:bodyPr>
          <a:lstStyle/>
          <a:p>
            <a:r>
              <a:rPr lang="en-US" sz="2200" dirty="0"/>
              <a:t>Thorough knowledge of dining etiquette can give you an edge over others</a:t>
            </a:r>
          </a:p>
          <a:p>
            <a:r>
              <a:rPr lang="en-US" sz="2200" dirty="0"/>
              <a:t>Assuming that you are already good at your job, practicing proper dining etiquette can you put you at a significant advantage over others</a:t>
            </a:r>
          </a:p>
          <a:p>
            <a:r>
              <a:rPr lang="en-US" sz="2200" dirty="0"/>
              <a:t>Good dining etiquette can:</a:t>
            </a:r>
          </a:p>
          <a:p>
            <a:pPr lvl="1"/>
            <a:r>
              <a:rPr lang="en-US" sz="2200" dirty="0"/>
              <a:t>Increase your chance of getting consumer/customer interest in your business</a:t>
            </a:r>
          </a:p>
          <a:p>
            <a:pPr lvl="1"/>
            <a:r>
              <a:rPr lang="en-US" sz="2200" dirty="0"/>
              <a:t>Create a great impression</a:t>
            </a:r>
          </a:p>
          <a:p>
            <a:pPr lvl="1"/>
            <a:r>
              <a:rPr lang="en-US" sz="2200" dirty="0"/>
              <a:t>Build personal rapport</a:t>
            </a:r>
          </a:p>
          <a:p>
            <a:pPr lvl="1"/>
            <a:r>
              <a:rPr lang="en-US" sz="2200" dirty="0"/>
              <a:t>Encourage the client/host to listen more closely to you</a:t>
            </a:r>
          </a:p>
          <a:p>
            <a:pPr lvl="1"/>
            <a:endParaRPr lang="en-US" dirty="0"/>
          </a:p>
          <a:p>
            <a:pPr lvl="1"/>
            <a:endParaRPr lang="en-US" dirty="0"/>
          </a:p>
        </p:txBody>
      </p:sp>
      <p:sp>
        <p:nvSpPr>
          <p:cNvPr id="8" name="Slide Number Placeholder 7">
            <a:extLst>
              <a:ext uri="{FF2B5EF4-FFF2-40B4-BE49-F238E27FC236}">
                <a16:creationId xmlns:a16="http://schemas.microsoft.com/office/drawing/2014/main" id="{9074325D-9C99-5C00-944E-9E87FBBF37C8}"/>
              </a:ext>
            </a:extLst>
          </p:cNvPr>
          <p:cNvSpPr>
            <a:spLocks noGrp="1"/>
          </p:cNvSpPr>
          <p:nvPr>
            <p:ph type="sldNum" sz="quarter" idx="12"/>
          </p:nvPr>
        </p:nvSpPr>
        <p:spPr/>
        <p:txBody>
          <a:bodyPr/>
          <a:lstStyle/>
          <a:p>
            <a:fld id="{3A98EE3D-8CD1-4C3F-BD1C-C98C9596463C}" type="slidenum">
              <a:rPr lang="en-US" smtClean="0"/>
              <a:pPr/>
              <a:t>5</a:t>
            </a:fld>
            <a:endParaRPr lang="en-US" dirty="0"/>
          </a:p>
        </p:txBody>
      </p:sp>
    </p:spTree>
    <p:extLst>
      <p:ext uri="{BB962C8B-B14F-4D97-AF65-F5344CB8AC3E}">
        <p14:creationId xmlns:p14="http://schemas.microsoft.com/office/powerpoint/2010/main" val="279565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1BF1-B228-525F-B4BA-709360BEAE3A}"/>
              </a:ext>
            </a:extLst>
          </p:cNvPr>
          <p:cNvSpPr>
            <a:spLocks noGrp="1"/>
          </p:cNvSpPr>
          <p:nvPr>
            <p:ph type="title"/>
          </p:nvPr>
        </p:nvSpPr>
        <p:spPr>
          <a:xfrm>
            <a:off x="381078" y="330631"/>
            <a:ext cx="11429843" cy="964887"/>
          </a:xfrm>
        </p:spPr>
        <p:txBody>
          <a:bodyPr>
            <a:normAutofit/>
          </a:bodyPr>
          <a:lstStyle/>
          <a:p>
            <a:pPr algn="ctr"/>
            <a:r>
              <a:rPr lang="en-US" sz="4400" dirty="0"/>
              <a:t>Cons of Not Adopting Dinner Etiquette</a:t>
            </a:r>
          </a:p>
        </p:txBody>
      </p:sp>
      <p:sp>
        <p:nvSpPr>
          <p:cNvPr id="7" name="Text Placeholder 6">
            <a:extLst>
              <a:ext uri="{FF2B5EF4-FFF2-40B4-BE49-F238E27FC236}">
                <a16:creationId xmlns:a16="http://schemas.microsoft.com/office/drawing/2014/main" id="{EC42B19D-103D-DF52-B73E-ADF4B26BF4F5}"/>
              </a:ext>
            </a:extLst>
          </p:cNvPr>
          <p:cNvSpPr>
            <a:spLocks noGrp="1"/>
          </p:cNvSpPr>
          <p:nvPr>
            <p:ph type="body" sz="quarter" idx="17"/>
          </p:nvPr>
        </p:nvSpPr>
        <p:spPr>
          <a:xfrm>
            <a:off x="545848" y="1655819"/>
            <a:ext cx="11100301" cy="4344929"/>
          </a:xfrm>
        </p:spPr>
        <p:txBody>
          <a:bodyPr>
            <a:normAutofit lnSpcReduction="10000"/>
          </a:bodyPr>
          <a:lstStyle/>
          <a:p>
            <a:r>
              <a:rPr lang="en-US" sz="2200" dirty="0"/>
              <a:t>Failing to recognize the importance of dining etiquette is likely to reduce your chances of success</a:t>
            </a:r>
          </a:p>
          <a:p>
            <a:r>
              <a:rPr lang="en-US" sz="2200" dirty="0"/>
              <a:t>It can be argued that in some corporate sectors, your dining etiquette is more important than your field experience</a:t>
            </a:r>
          </a:p>
          <a:p>
            <a:r>
              <a:rPr lang="en-US" sz="2200" dirty="0"/>
              <a:t>Drawbacks of not paying attention to this skill include:</a:t>
            </a:r>
          </a:p>
          <a:p>
            <a:pPr lvl="1"/>
            <a:r>
              <a:rPr lang="en-US" sz="2200" dirty="0"/>
              <a:t>Your professional potential goes unrecognized</a:t>
            </a:r>
          </a:p>
          <a:p>
            <a:pPr lvl="1"/>
            <a:r>
              <a:rPr lang="en-US" sz="2200" dirty="0"/>
              <a:t>You do not create your desired impact</a:t>
            </a:r>
          </a:p>
          <a:p>
            <a:pPr lvl="1"/>
            <a:r>
              <a:rPr lang="en-US" sz="2200" dirty="0"/>
              <a:t>You do not get invited to business events</a:t>
            </a:r>
          </a:p>
          <a:p>
            <a:pPr lvl="1"/>
            <a:r>
              <a:rPr lang="en-US" sz="2200" dirty="0"/>
              <a:t>You struggle to build rapport with clients and business contacts</a:t>
            </a:r>
          </a:p>
          <a:p>
            <a:pPr lvl="1"/>
            <a:r>
              <a:rPr lang="en-US" sz="2200" dirty="0"/>
              <a:t>Your potential for professional growth is compromised</a:t>
            </a:r>
          </a:p>
          <a:p>
            <a:endParaRPr lang="en-US" dirty="0"/>
          </a:p>
        </p:txBody>
      </p:sp>
      <p:sp>
        <p:nvSpPr>
          <p:cNvPr id="8" name="Slide Number Placeholder 7">
            <a:extLst>
              <a:ext uri="{FF2B5EF4-FFF2-40B4-BE49-F238E27FC236}">
                <a16:creationId xmlns:a16="http://schemas.microsoft.com/office/drawing/2014/main" id="{1BEEB642-46D7-D892-472D-A94E9ADD992D}"/>
              </a:ext>
            </a:extLst>
          </p:cNvPr>
          <p:cNvSpPr>
            <a:spLocks noGrp="1"/>
          </p:cNvSpPr>
          <p:nvPr>
            <p:ph type="sldNum" sz="quarter" idx="12"/>
          </p:nvPr>
        </p:nvSpPr>
        <p:spPr/>
        <p:txBody>
          <a:bodyPr/>
          <a:lstStyle/>
          <a:p>
            <a:fld id="{3A98EE3D-8CD1-4C3F-BD1C-C98C9596463C}" type="slidenum">
              <a:rPr lang="en-US" smtClean="0"/>
              <a:pPr/>
              <a:t>6</a:t>
            </a:fld>
            <a:endParaRPr lang="en-US" dirty="0"/>
          </a:p>
        </p:txBody>
      </p:sp>
    </p:spTree>
    <p:extLst>
      <p:ext uri="{BB962C8B-B14F-4D97-AF65-F5344CB8AC3E}">
        <p14:creationId xmlns:p14="http://schemas.microsoft.com/office/powerpoint/2010/main" val="208910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A2518-F215-E56F-A473-BF800A981D00}"/>
              </a:ext>
            </a:extLst>
          </p:cNvPr>
          <p:cNvSpPr>
            <a:spLocks noGrp="1"/>
          </p:cNvSpPr>
          <p:nvPr>
            <p:ph type="title"/>
          </p:nvPr>
        </p:nvSpPr>
        <p:spPr>
          <a:xfrm>
            <a:off x="636420" y="1679225"/>
            <a:ext cx="3382832" cy="3499549"/>
          </a:xfrm>
        </p:spPr>
        <p:txBody>
          <a:bodyPr vert="horz" lIns="91440" tIns="45720" rIns="91440" bIns="45720" rtlCol="0" anchor="b">
            <a:normAutofit/>
          </a:bodyPr>
          <a:lstStyle/>
          <a:p>
            <a:pPr algn="ctr">
              <a:spcBef>
                <a:spcPct val="0"/>
              </a:spcBef>
            </a:pPr>
            <a:r>
              <a:rPr lang="en-US" sz="5400" dirty="0"/>
              <a:t>Enhancing Your Dining Etiquette </a:t>
            </a:r>
          </a:p>
        </p:txBody>
      </p:sp>
      <p:sp>
        <p:nvSpPr>
          <p:cNvPr id="17" name="Rectangle 16">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Handshake">
            <a:extLst>
              <a:ext uri="{FF2B5EF4-FFF2-40B4-BE49-F238E27FC236}">
                <a16:creationId xmlns:a16="http://schemas.microsoft.com/office/drawing/2014/main" id="{99B1AD8E-361A-D4BB-5A1E-34ED70687B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749" y="609600"/>
            <a:ext cx="5638800" cy="5638800"/>
          </a:xfrm>
          <a:prstGeom prst="rect">
            <a:avLst/>
          </a:prstGeom>
        </p:spPr>
      </p:pic>
      <p:sp>
        <p:nvSpPr>
          <p:cNvPr id="8" name="Slide Number Placeholder 7">
            <a:extLst>
              <a:ext uri="{FF2B5EF4-FFF2-40B4-BE49-F238E27FC236}">
                <a16:creationId xmlns:a16="http://schemas.microsoft.com/office/drawing/2014/main" id="{D19C199E-5F9D-1496-8EA1-B44229642E09}"/>
              </a:ext>
            </a:extLst>
          </p:cNvPr>
          <p:cNvSpPr>
            <a:spLocks noGrp="1"/>
          </p:cNvSpPr>
          <p:nvPr>
            <p:ph type="sldNum" sz="quarter" idx="12"/>
          </p:nvPr>
        </p:nvSpPr>
        <p:spPr>
          <a:xfrm>
            <a:off x="10514011" y="6310313"/>
            <a:ext cx="753545" cy="365125"/>
          </a:xfrm>
        </p:spPr>
        <p:txBody>
          <a:bodyPr vert="horz" lIns="91440" tIns="45720" rIns="91440" bIns="45720" rtlCol="0" anchor="ctr">
            <a:normAutofit/>
          </a:bodyPr>
          <a:lstStyle/>
          <a:p>
            <a:pPr>
              <a:spcAft>
                <a:spcPts val="600"/>
              </a:spcAft>
            </a:pPr>
            <a:fld id="{3A98EE3D-8CD1-4C3F-BD1C-C98C9596463C}" type="slidenum">
              <a:rPr lang="en-US">
                <a:solidFill>
                  <a:schemeClr val="bg1">
                    <a:lumMod val="85000"/>
                    <a:lumOff val="15000"/>
                  </a:schemeClr>
                </a:solidFill>
              </a:rPr>
              <a:pPr>
                <a:spcAft>
                  <a:spcPts val="600"/>
                </a:spcAft>
              </a:pPr>
              <a:t>7</a:t>
            </a:fld>
            <a:endParaRPr lang="en-US">
              <a:solidFill>
                <a:schemeClr val="bg1">
                  <a:lumMod val="85000"/>
                  <a:lumOff val="15000"/>
                </a:schemeClr>
              </a:solidFill>
            </a:endParaRPr>
          </a:p>
        </p:txBody>
      </p:sp>
    </p:spTree>
    <p:extLst>
      <p:ext uri="{BB962C8B-B14F-4D97-AF65-F5344CB8AC3E}">
        <p14:creationId xmlns:p14="http://schemas.microsoft.com/office/powerpoint/2010/main" val="160466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dgm="http://schemas.openxmlformats.org/drawingml/2006/diagram"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F337C4F-AAE9-A682-B131-8F7D69240F19}"/>
              </a:ext>
            </a:extLst>
          </p:cNvPr>
          <p:cNvSpPr>
            <a:spLocks noGrp="1"/>
          </p:cNvSpPr>
          <p:nvPr>
            <p:ph type="title"/>
          </p:nvPr>
        </p:nvSpPr>
        <p:spPr>
          <a:xfrm>
            <a:off x="1430370" y="1925444"/>
            <a:ext cx="3228228" cy="3021494"/>
          </a:xfrm>
        </p:spPr>
        <p:txBody>
          <a:bodyPr vert="horz" lIns="91440" tIns="45720" rIns="91440" bIns="45720" rtlCol="0" anchor="ctr">
            <a:normAutofit/>
          </a:bodyPr>
          <a:lstStyle/>
          <a:p>
            <a:pPr algn="ctr">
              <a:spcBef>
                <a:spcPct val="0"/>
              </a:spcBef>
            </a:pPr>
            <a:r>
              <a:rPr lang="en-US" dirty="0">
                <a:solidFill>
                  <a:srgbClr val="FFFFFF"/>
                </a:solidFill>
              </a:rPr>
              <a:t>Carry Yourself According to the Venue</a:t>
            </a:r>
          </a:p>
        </p:txBody>
      </p:sp>
      <p:sp>
        <p:nvSpPr>
          <p:cNvPr id="8" name="Slide Number Placeholder 7">
            <a:extLst>
              <a:ext uri="{FF2B5EF4-FFF2-40B4-BE49-F238E27FC236}">
                <a16:creationId xmlns:a16="http://schemas.microsoft.com/office/drawing/2014/main" id="{146E8CBA-1931-F5FE-B293-E3D07B49F818}"/>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a:solidFill>
                  <a:srgbClr val="000000"/>
                </a:solidFill>
              </a:rPr>
              <a:pPr>
                <a:spcAft>
                  <a:spcPts val="600"/>
                </a:spcAft>
              </a:pPr>
              <a:t>8</a:t>
            </a:fld>
            <a:endParaRPr lang="en-US">
              <a:solidFill>
                <a:srgbClr val="000000"/>
              </a:solidFill>
            </a:endParaRPr>
          </a:p>
        </p:txBody>
      </p:sp>
      <p:graphicFrame>
        <p:nvGraphicFramePr>
          <p:cNvPr id="18" name="Text Placeholder 6">
            <a:extLst>
              <a:ext uri="{FF2B5EF4-FFF2-40B4-BE49-F238E27FC236}">
                <a16:creationId xmlns:a16="http://schemas.microsoft.com/office/drawing/2014/main" id="{40AA034F-B3DA-02F6-7647-771979B7580C}"/>
              </a:ext>
            </a:extLst>
          </p:cNvPr>
          <p:cNvGraphicFramePr/>
          <p:nvPr>
            <p:extLst>
              <p:ext uri="{D42A27DB-BD31-4B8C-83A1-F6EECF244321}">
                <p14:modId xmlns:p14="http://schemas.microsoft.com/office/powerpoint/2010/main" val="734792409"/>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49937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D4C0-7315-909E-A4C5-AF82791BB383}"/>
              </a:ext>
            </a:extLst>
          </p:cNvPr>
          <p:cNvSpPr>
            <a:spLocks noGrp="1"/>
          </p:cNvSpPr>
          <p:nvPr>
            <p:ph type="title"/>
          </p:nvPr>
        </p:nvSpPr>
        <p:spPr>
          <a:xfrm>
            <a:off x="913795" y="609600"/>
            <a:ext cx="10353762" cy="1257300"/>
          </a:xfrm>
        </p:spPr>
        <p:txBody>
          <a:bodyPr vert="horz" lIns="91440" tIns="45720" rIns="91440" bIns="45720" rtlCol="0" anchor="ctr">
            <a:normAutofit/>
          </a:bodyPr>
          <a:lstStyle/>
          <a:p>
            <a:pPr algn="ctr">
              <a:spcBef>
                <a:spcPct val="0"/>
              </a:spcBef>
            </a:pPr>
            <a:r>
              <a:rPr lang="en-US" dirty="0"/>
              <a:t>Greetings and Interactions</a:t>
            </a:r>
          </a:p>
        </p:txBody>
      </p:sp>
      <p:sp>
        <p:nvSpPr>
          <p:cNvPr id="8" name="Slide Number Placeholder 7">
            <a:extLst>
              <a:ext uri="{FF2B5EF4-FFF2-40B4-BE49-F238E27FC236}">
                <a16:creationId xmlns:a16="http://schemas.microsoft.com/office/drawing/2014/main" id="{1A616FEE-AC77-B4F8-56B5-333CB3C5CE47}"/>
              </a:ext>
            </a:extLst>
          </p:cNvPr>
          <p:cNvSpPr>
            <a:spLocks noGrp="1"/>
          </p:cNvSpPr>
          <p:nvPr>
            <p:ph type="sldNum" sz="quarter" idx="12"/>
          </p:nvPr>
        </p:nvSpPr>
        <p:spPr>
          <a:xfrm>
            <a:off x="10514011" y="6000749"/>
            <a:ext cx="75354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9</a:t>
            </a:fld>
            <a:endParaRPr lang="en-US"/>
          </a:p>
        </p:txBody>
      </p:sp>
      <p:graphicFrame>
        <p:nvGraphicFramePr>
          <p:cNvPr id="14" name="Text Placeholder 6">
            <a:extLst>
              <a:ext uri="{FF2B5EF4-FFF2-40B4-BE49-F238E27FC236}">
                <a16:creationId xmlns:a16="http://schemas.microsoft.com/office/drawing/2014/main" id="{9E831F0E-363E-2916-CA5B-EBC0782AF6D3}"/>
              </a:ext>
            </a:extLst>
          </p:cNvPr>
          <p:cNvGraphicFramePr/>
          <p:nvPr>
            <p:extLst>
              <p:ext uri="{D42A27DB-BD31-4B8C-83A1-F6EECF244321}">
                <p14:modId xmlns:p14="http://schemas.microsoft.com/office/powerpoint/2010/main" val="3157797343"/>
              </p:ext>
            </p:extLst>
          </p:nvPr>
        </p:nvGraphicFramePr>
        <p:xfrm>
          <a:off x="913881" y="186690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893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6BC6E15-AA89-44FE-BE09-C297161C1683}">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3051C4-2D79-448E-99B6-938DB95EAB86}">
  <ds:schemaRefs>
    <ds:schemaRef ds:uri="http://schemas.microsoft.com/sharepoint/v3/contenttype/forms"/>
  </ds:schemaRefs>
</ds:datastoreItem>
</file>

<file path=customXml/itemProps3.xml><?xml version="1.0" encoding="utf-8"?>
<ds:datastoreItem xmlns:ds="http://schemas.openxmlformats.org/officeDocument/2006/customXml" ds:itemID="{1EC2E3F1-BC53-4890-9C40-8815EC5A1FD9}">
  <ds:schemaRefs>
    <ds:schemaRef ds:uri="230e9df3-be65-4c73-a93b-d1236ebd677e"/>
    <ds:schemaRef ds:uri="71af3243-3dd4-4a8d-8c0d-dd76da1f02a5"/>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terms/"/>
    <ds:schemaRef ds:uri="http://schemas.microsoft.com/sharepoint/v3"/>
    <ds:schemaRef ds:uri="http://purl.org/dc/elements/1.1/"/>
    <ds:schemaRef ds:uri="16c05727-aa75-4e4a-9b5f-8a80a116589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_SlateVTI</Template>
  <TotalTime>2682</TotalTime>
  <Words>1766</Words>
  <Application>Microsoft Macintosh PowerPoint</Application>
  <PresentationFormat>Widescreen</PresentationFormat>
  <Paragraphs>211</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Calisto MT</vt:lpstr>
      <vt:lpstr>Times New Roman</vt:lpstr>
      <vt:lpstr>Wingdings 2</vt:lpstr>
      <vt:lpstr>SlateVTI</vt:lpstr>
      <vt:lpstr>Dinner Etiquette</vt:lpstr>
      <vt:lpstr>Agenda</vt:lpstr>
      <vt:lpstr>The Importance of Dinner Etiquette </vt:lpstr>
      <vt:lpstr>Why is Dinner Etiquette Important?</vt:lpstr>
      <vt:lpstr>Pros of Adopting Dinner Etiquette</vt:lpstr>
      <vt:lpstr>Cons of Not Adopting Dinner Etiquette</vt:lpstr>
      <vt:lpstr>Enhancing Your Dining Etiquette </vt:lpstr>
      <vt:lpstr>Carry Yourself According to the Venue</vt:lpstr>
      <vt:lpstr>Greetings and Interactions</vt:lpstr>
      <vt:lpstr>Table and Eating Manners</vt:lpstr>
      <vt:lpstr>General Good Manners to Practice</vt:lpstr>
      <vt:lpstr>Table Specific Manners</vt:lpstr>
      <vt:lpstr>Hosting a Dinner</vt:lpstr>
      <vt:lpstr>A Sample Dinner Place Setting</vt:lpstr>
      <vt:lpstr>A Sample Dinner Place Setting</vt:lpstr>
      <vt:lpstr>Table Manners: Dos </vt:lpstr>
      <vt:lpstr>Table Manners: Don’ts </vt:lpstr>
      <vt:lpstr>The Art of Table Conversation</vt:lpstr>
      <vt:lpstr>The Basis of Good Conversation </vt:lpstr>
      <vt:lpstr>Making Introductions</vt:lpstr>
      <vt:lpstr>PowerPoint Presentation</vt:lpstr>
      <vt:lpstr>PowerPoint Presentation</vt:lpstr>
      <vt:lpstr>Leaving a Conversation</vt:lpstr>
      <vt:lpstr>Additional Considerations</vt:lpstr>
      <vt:lpstr>In Summary:</vt:lpstr>
      <vt:lpstr>Final Thought</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Jordan Terrizzi</cp:lastModifiedBy>
  <cp:revision>54</cp:revision>
  <dcterms:created xsi:type="dcterms:W3CDTF">2023-10-03T23:27:02Z</dcterms:created>
  <dcterms:modified xsi:type="dcterms:W3CDTF">2024-09-11T00:20:45Z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